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Lst>
  <p:notesMasterIdLst>
    <p:notesMasterId r:id="rId11"/>
  </p:notesMasterIdLst>
  <p:sldIdLst>
    <p:sldId id="256" r:id="rId4"/>
    <p:sldId id="257" r:id="rId5"/>
    <p:sldId id="258" r:id="rId6"/>
    <p:sldId id="259" r:id="rId7"/>
    <p:sldId id="265" r:id="rId8"/>
    <p:sldId id="272" r:id="rId9"/>
    <p:sldId id="276" r:id="rId10"/>
  </p:sldIdLst>
  <p:sldSz cx="10058400" cy="7772400"/>
  <p:notesSz cx="6858000" cy="9144000"/>
  <p:embeddedFontLst>
    <p:embeddedFont>
      <p:font typeface="Abril Fatface" panose="020B0604020202020204" charset="0"/>
      <p:regular r:id="rId12"/>
    </p:embeddedFont>
    <p:embeddedFont>
      <p:font typeface="Gloria Hallelujah" panose="020B0604020202020204" charset="0"/>
      <p:regular r:id="rId13"/>
    </p:embeddedFont>
    <p:embeddedFont>
      <p:font typeface="Open Sans" panose="020B0606030504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F52705-D11B-4695-95F5-D896920B4570}">
  <a:tblStyle styleId="{C1F52705-D11B-4695-95F5-D896920B457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88E43A-8205-49CB-BF23-D8496FEA361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555" y="53"/>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ero, Rick" userId="f59d40b6-1ac0-41d8-b300-3dd61d67a565" providerId="ADAL" clId="{5D644EC8-4D5D-4033-951E-27173281FA1D}"/>
    <pc:docChg chg="delSld modSld delMainMaster">
      <pc:chgData name="Botero, Rick" userId="f59d40b6-1ac0-41d8-b300-3dd61d67a565" providerId="ADAL" clId="{5D644EC8-4D5D-4033-951E-27173281FA1D}" dt="2022-02-27T16:53:39.075" v="34" actId="20577"/>
      <pc:docMkLst>
        <pc:docMk/>
      </pc:docMkLst>
      <pc:sldChg chg="modSp mod">
        <pc:chgData name="Botero, Rick" userId="f59d40b6-1ac0-41d8-b300-3dd61d67a565" providerId="ADAL" clId="{5D644EC8-4D5D-4033-951E-27173281FA1D}" dt="2022-02-27T16:53:39.075" v="34" actId="20577"/>
        <pc:sldMkLst>
          <pc:docMk/>
          <pc:sldMk cId="0" sldId="257"/>
        </pc:sldMkLst>
        <pc:spChg chg="mod">
          <ac:chgData name="Botero, Rick" userId="f59d40b6-1ac0-41d8-b300-3dd61d67a565" providerId="ADAL" clId="{5D644EC8-4D5D-4033-951E-27173281FA1D}" dt="2022-02-27T16:53:39.075" v="34" actId="20577"/>
          <ac:spMkLst>
            <pc:docMk/>
            <pc:sldMk cId="0" sldId="257"/>
            <ac:spMk id="156" creationId="{00000000-0000-0000-0000-000000000000}"/>
          </ac:spMkLst>
        </pc:spChg>
      </pc:sldChg>
      <pc:sldChg chg="del">
        <pc:chgData name="Botero, Rick" userId="f59d40b6-1ac0-41d8-b300-3dd61d67a565" providerId="ADAL" clId="{5D644EC8-4D5D-4033-951E-27173281FA1D}" dt="2022-02-27T16:48:12.767" v="0" actId="47"/>
        <pc:sldMkLst>
          <pc:docMk/>
          <pc:sldMk cId="0" sldId="260"/>
        </pc:sldMkLst>
      </pc:sldChg>
      <pc:sldChg chg="del">
        <pc:chgData name="Botero, Rick" userId="f59d40b6-1ac0-41d8-b300-3dd61d67a565" providerId="ADAL" clId="{5D644EC8-4D5D-4033-951E-27173281FA1D}" dt="2022-02-27T16:48:14.385" v="1" actId="47"/>
        <pc:sldMkLst>
          <pc:docMk/>
          <pc:sldMk cId="0" sldId="261"/>
        </pc:sldMkLst>
      </pc:sldChg>
      <pc:sldChg chg="del">
        <pc:chgData name="Botero, Rick" userId="f59d40b6-1ac0-41d8-b300-3dd61d67a565" providerId="ADAL" clId="{5D644EC8-4D5D-4033-951E-27173281FA1D}" dt="2022-02-27T16:48:16.312" v="2" actId="47"/>
        <pc:sldMkLst>
          <pc:docMk/>
          <pc:sldMk cId="0" sldId="262"/>
        </pc:sldMkLst>
      </pc:sldChg>
      <pc:sldChg chg="del">
        <pc:chgData name="Botero, Rick" userId="f59d40b6-1ac0-41d8-b300-3dd61d67a565" providerId="ADAL" clId="{5D644EC8-4D5D-4033-951E-27173281FA1D}" dt="2022-02-27T16:48:20.358" v="3" actId="47"/>
        <pc:sldMkLst>
          <pc:docMk/>
          <pc:sldMk cId="0" sldId="263"/>
        </pc:sldMkLst>
      </pc:sldChg>
      <pc:sldChg chg="del">
        <pc:chgData name="Botero, Rick" userId="f59d40b6-1ac0-41d8-b300-3dd61d67a565" providerId="ADAL" clId="{5D644EC8-4D5D-4033-951E-27173281FA1D}" dt="2022-02-27T16:48:26.767" v="4" actId="47"/>
        <pc:sldMkLst>
          <pc:docMk/>
          <pc:sldMk cId="0" sldId="264"/>
        </pc:sldMkLst>
      </pc:sldChg>
      <pc:sldChg chg="del">
        <pc:chgData name="Botero, Rick" userId="f59d40b6-1ac0-41d8-b300-3dd61d67a565" providerId="ADAL" clId="{5D644EC8-4D5D-4033-951E-27173281FA1D}" dt="2022-02-27T16:50:01.037" v="5" actId="47"/>
        <pc:sldMkLst>
          <pc:docMk/>
          <pc:sldMk cId="0" sldId="266"/>
        </pc:sldMkLst>
      </pc:sldChg>
      <pc:sldChg chg="del">
        <pc:chgData name="Botero, Rick" userId="f59d40b6-1ac0-41d8-b300-3dd61d67a565" providerId="ADAL" clId="{5D644EC8-4D5D-4033-951E-27173281FA1D}" dt="2022-02-27T16:50:04.157" v="6" actId="47"/>
        <pc:sldMkLst>
          <pc:docMk/>
          <pc:sldMk cId="0" sldId="267"/>
        </pc:sldMkLst>
      </pc:sldChg>
      <pc:sldChg chg="del">
        <pc:chgData name="Botero, Rick" userId="f59d40b6-1ac0-41d8-b300-3dd61d67a565" providerId="ADAL" clId="{5D644EC8-4D5D-4033-951E-27173281FA1D}" dt="2022-02-27T16:50:05.481" v="7" actId="47"/>
        <pc:sldMkLst>
          <pc:docMk/>
          <pc:sldMk cId="0" sldId="268"/>
        </pc:sldMkLst>
      </pc:sldChg>
      <pc:sldChg chg="del">
        <pc:chgData name="Botero, Rick" userId="f59d40b6-1ac0-41d8-b300-3dd61d67a565" providerId="ADAL" clId="{5D644EC8-4D5D-4033-951E-27173281FA1D}" dt="2022-02-27T16:50:06.492" v="8" actId="47"/>
        <pc:sldMkLst>
          <pc:docMk/>
          <pc:sldMk cId="0" sldId="269"/>
        </pc:sldMkLst>
      </pc:sldChg>
      <pc:sldChg chg="del">
        <pc:chgData name="Botero, Rick" userId="f59d40b6-1ac0-41d8-b300-3dd61d67a565" providerId="ADAL" clId="{5D644EC8-4D5D-4033-951E-27173281FA1D}" dt="2022-02-27T16:50:07.837" v="9" actId="47"/>
        <pc:sldMkLst>
          <pc:docMk/>
          <pc:sldMk cId="0" sldId="270"/>
        </pc:sldMkLst>
      </pc:sldChg>
      <pc:sldChg chg="del">
        <pc:chgData name="Botero, Rick" userId="f59d40b6-1ac0-41d8-b300-3dd61d67a565" providerId="ADAL" clId="{5D644EC8-4D5D-4033-951E-27173281FA1D}" dt="2022-02-27T16:50:08.786" v="10" actId="47"/>
        <pc:sldMkLst>
          <pc:docMk/>
          <pc:sldMk cId="0" sldId="271"/>
        </pc:sldMkLst>
      </pc:sldChg>
      <pc:sldChg chg="del">
        <pc:chgData name="Botero, Rick" userId="f59d40b6-1ac0-41d8-b300-3dd61d67a565" providerId="ADAL" clId="{5D644EC8-4D5D-4033-951E-27173281FA1D}" dt="2022-02-27T16:50:52.540" v="11" actId="47"/>
        <pc:sldMkLst>
          <pc:docMk/>
          <pc:sldMk cId="0" sldId="273"/>
        </pc:sldMkLst>
      </pc:sldChg>
      <pc:sldChg chg="del">
        <pc:chgData name="Botero, Rick" userId="f59d40b6-1ac0-41d8-b300-3dd61d67a565" providerId="ADAL" clId="{5D644EC8-4D5D-4033-951E-27173281FA1D}" dt="2022-02-27T16:50:54.210" v="12" actId="47"/>
        <pc:sldMkLst>
          <pc:docMk/>
          <pc:sldMk cId="0" sldId="274"/>
        </pc:sldMkLst>
      </pc:sldChg>
      <pc:sldChg chg="del">
        <pc:chgData name="Botero, Rick" userId="f59d40b6-1ac0-41d8-b300-3dd61d67a565" providerId="ADAL" clId="{5D644EC8-4D5D-4033-951E-27173281FA1D}" dt="2022-02-27T16:50:55.886" v="13" actId="47"/>
        <pc:sldMkLst>
          <pc:docMk/>
          <pc:sldMk cId="0" sldId="275"/>
        </pc:sldMkLst>
      </pc:sldChg>
      <pc:sldChg chg="del">
        <pc:chgData name="Botero, Rick" userId="f59d40b6-1ac0-41d8-b300-3dd61d67a565" providerId="ADAL" clId="{5D644EC8-4D5D-4033-951E-27173281FA1D}" dt="2022-02-27T16:51:40.751" v="14" actId="47"/>
        <pc:sldMkLst>
          <pc:docMk/>
          <pc:sldMk cId="0" sldId="277"/>
        </pc:sldMkLst>
      </pc:sldChg>
      <pc:sldChg chg="del">
        <pc:chgData name="Botero, Rick" userId="f59d40b6-1ac0-41d8-b300-3dd61d67a565" providerId="ADAL" clId="{5D644EC8-4D5D-4033-951E-27173281FA1D}" dt="2022-02-27T16:51:43.306" v="15" actId="47"/>
        <pc:sldMkLst>
          <pc:docMk/>
          <pc:sldMk cId="0" sldId="278"/>
        </pc:sldMkLst>
      </pc:sldChg>
      <pc:sldChg chg="del">
        <pc:chgData name="Botero, Rick" userId="f59d40b6-1ac0-41d8-b300-3dd61d67a565" providerId="ADAL" clId="{5D644EC8-4D5D-4033-951E-27173281FA1D}" dt="2022-02-27T16:51:45.941" v="16" actId="47"/>
        <pc:sldMkLst>
          <pc:docMk/>
          <pc:sldMk cId="0" sldId="279"/>
        </pc:sldMkLst>
      </pc:sldChg>
      <pc:sldChg chg="del">
        <pc:chgData name="Botero, Rick" userId="f59d40b6-1ac0-41d8-b300-3dd61d67a565" providerId="ADAL" clId="{5D644EC8-4D5D-4033-951E-27173281FA1D}" dt="2022-02-27T16:51:47.896" v="17" actId="47"/>
        <pc:sldMkLst>
          <pc:docMk/>
          <pc:sldMk cId="0" sldId="280"/>
        </pc:sldMkLst>
      </pc:sldChg>
      <pc:sldChg chg="del">
        <pc:chgData name="Botero, Rick" userId="f59d40b6-1ac0-41d8-b300-3dd61d67a565" providerId="ADAL" clId="{5D644EC8-4D5D-4033-951E-27173281FA1D}" dt="2022-02-27T16:51:50.363" v="18" actId="47"/>
        <pc:sldMkLst>
          <pc:docMk/>
          <pc:sldMk cId="0" sldId="281"/>
        </pc:sldMkLst>
      </pc:sldChg>
      <pc:sldChg chg="del">
        <pc:chgData name="Botero, Rick" userId="f59d40b6-1ac0-41d8-b300-3dd61d67a565" providerId="ADAL" clId="{5D644EC8-4D5D-4033-951E-27173281FA1D}" dt="2022-02-27T16:51:52.889" v="19" actId="47"/>
        <pc:sldMkLst>
          <pc:docMk/>
          <pc:sldMk cId="0" sldId="282"/>
        </pc:sldMkLst>
      </pc:sldChg>
      <pc:sldChg chg="del">
        <pc:chgData name="Botero, Rick" userId="f59d40b6-1ac0-41d8-b300-3dd61d67a565" providerId="ADAL" clId="{5D644EC8-4D5D-4033-951E-27173281FA1D}" dt="2022-02-27T16:51:54.768" v="20" actId="47"/>
        <pc:sldMkLst>
          <pc:docMk/>
          <pc:sldMk cId="0" sldId="283"/>
        </pc:sldMkLst>
      </pc:sldChg>
      <pc:sldMasterChg chg="del delSldLayout">
        <pc:chgData name="Botero, Rick" userId="f59d40b6-1ac0-41d8-b300-3dd61d67a565" providerId="ADAL" clId="{5D644EC8-4D5D-4033-951E-27173281FA1D}" dt="2022-02-27T16:51:54.768" v="20" actId="47"/>
        <pc:sldMasterMkLst>
          <pc:docMk/>
          <pc:sldMasterMk cId="0" sldId="2147483684"/>
        </pc:sldMasterMkLst>
        <pc:sldLayoutChg chg="del">
          <pc:chgData name="Botero, Rick" userId="f59d40b6-1ac0-41d8-b300-3dd61d67a565" providerId="ADAL" clId="{5D644EC8-4D5D-4033-951E-27173281FA1D}" dt="2022-02-27T16:51:54.768" v="20" actId="47"/>
          <pc:sldLayoutMkLst>
            <pc:docMk/>
            <pc:sldMasterMk cId="0" sldId="2147483684"/>
            <pc:sldLayoutMk cId="0" sldId="2147483648"/>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49"/>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0"/>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1"/>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2"/>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3"/>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4"/>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5"/>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6"/>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7"/>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8"/>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59"/>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60"/>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61"/>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62"/>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63"/>
          </pc:sldLayoutMkLst>
        </pc:sldLayoutChg>
        <pc:sldLayoutChg chg="del">
          <pc:chgData name="Botero, Rick" userId="f59d40b6-1ac0-41d8-b300-3dd61d67a565" providerId="ADAL" clId="{5D644EC8-4D5D-4033-951E-27173281FA1D}" dt="2022-02-27T16:51:54.768" v="20" actId="47"/>
          <pc:sldLayoutMkLst>
            <pc:docMk/>
            <pc:sldMasterMk cId="0" sldId="2147483684"/>
            <pc:sldLayoutMk cId="0" sldId="2147483664"/>
          </pc:sldLayoutMkLst>
        </pc:sldLayoutChg>
      </pc:sldMasterChg>
      <pc:sldMasterChg chg="del delSldLayout">
        <pc:chgData name="Botero, Rick" userId="f59d40b6-1ac0-41d8-b300-3dd61d67a565" providerId="ADAL" clId="{5D644EC8-4D5D-4033-951E-27173281FA1D}" dt="2022-02-27T16:48:14.385" v="1" actId="47"/>
        <pc:sldMasterMkLst>
          <pc:docMk/>
          <pc:sldMasterMk cId="0" sldId="2147483685"/>
        </pc:sldMasterMkLst>
        <pc:sldLayoutChg chg="del">
          <pc:chgData name="Botero, Rick" userId="f59d40b6-1ac0-41d8-b300-3dd61d67a565" providerId="ADAL" clId="{5D644EC8-4D5D-4033-951E-27173281FA1D}" dt="2022-02-27T16:48:14.385" v="1" actId="47"/>
          <pc:sldLayoutMkLst>
            <pc:docMk/>
            <pc:sldMasterMk cId="0" sldId="2147483685"/>
            <pc:sldLayoutMk cId="0" sldId="2147483665"/>
          </pc:sldLayoutMkLst>
        </pc:sldLayoutChg>
        <pc:sldLayoutChg chg="del">
          <pc:chgData name="Botero, Rick" userId="f59d40b6-1ac0-41d8-b300-3dd61d67a565" providerId="ADAL" clId="{5D644EC8-4D5D-4033-951E-27173281FA1D}" dt="2022-02-27T16:48:14.385" v="1" actId="47"/>
          <pc:sldLayoutMkLst>
            <pc:docMk/>
            <pc:sldMasterMk cId="0" sldId="2147483685"/>
            <pc:sldLayoutMk cId="0" sldId="2147483666"/>
          </pc:sldLayoutMkLst>
        </pc:sldLayoutChg>
        <pc:sldLayoutChg chg="del">
          <pc:chgData name="Botero, Rick" userId="f59d40b6-1ac0-41d8-b300-3dd61d67a565" providerId="ADAL" clId="{5D644EC8-4D5D-4033-951E-27173281FA1D}" dt="2022-02-27T16:48:14.385" v="1" actId="47"/>
          <pc:sldLayoutMkLst>
            <pc:docMk/>
            <pc:sldMasterMk cId="0" sldId="2147483685"/>
            <pc:sldLayoutMk cId="0" sldId="2147483667"/>
          </pc:sldLayoutMkLst>
        </pc:sldLayoutChg>
      </pc:sldMasterChg>
      <pc:sldMasterChg chg="delSldLayout">
        <pc:chgData name="Botero, Rick" userId="f59d40b6-1ac0-41d8-b300-3dd61d67a565" providerId="ADAL" clId="{5D644EC8-4D5D-4033-951E-27173281FA1D}" dt="2022-02-27T16:48:20.358" v="3" actId="47"/>
        <pc:sldMasterMkLst>
          <pc:docMk/>
          <pc:sldMasterMk cId="0" sldId="2147483687"/>
        </pc:sldMasterMkLst>
        <pc:sldLayoutChg chg="del">
          <pc:chgData name="Botero, Rick" userId="f59d40b6-1ac0-41d8-b300-3dd61d67a565" providerId="ADAL" clId="{5D644EC8-4D5D-4033-951E-27173281FA1D}" dt="2022-02-27T16:48:20.358" v="3" actId="47"/>
          <pc:sldLayoutMkLst>
            <pc:docMk/>
            <pc:sldMasterMk cId="0" sldId="2147483687"/>
            <pc:sldLayoutMk cId="0" sldId="2147483674"/>
          </pc:sldLayoutMkLst>
        </pc:sldLayoutChg>
      </pc:sldMasterChg>
      <pc:sldMasterChg chg="delSldLayout">
        <pc:chgData name="Botero, Rick" userId="f59d40b6-1ac0-41d8-b300-3dd61d67a565" providerId="ADAL" clId="{5D644EC8-4D5D-4033-951E-27173281FA1D}" dt="2022-02-27T16:48:26.767" v="4" actId="47"/>
        <pc:sldMasterMkLst>
          <pc:docMk/>
          <pc:sldMasterMk cId="0" sldId="2147483688"/>
        </pc:sldMasterMkLst>
        <pc:sldLayoutChg chg="del">
          <pc:chgData name="Botero, Rick" userId="f59d40b6-1ac0-41d8-b300-3dd61d67a565" providerId="ADAL" clId="{5D644EC8-4D5D-4033-951E-27173281FA1D}" dt="2022-02-27T16:48:26.767" v="4" actId="47"/>
          <pc:sldLayoutMkLst>
            <pc:docMk/>
            <pc:sldMasterMk cId="0" sldId="2147483688"/>
            <pc:sldLayoutMk cId="0" sldId="2147483676"/>
          </pc:sldLayoutMkLst>
        </pc:sldLayoutChg>
      </pc:sldMasterChg>
      <pc:sldMasterChg chg="del delSldLayout">
        <pc:chgData name="Botero, Rick" userId="f59d40b6-1ac0-41d8-b300-3dd61d67a565" providerId="ADAL" clId="{5D644EC8-4D5D-4033-951E-27173281FA1D}" dt="2022-02-27T16:50:01.037" v="5" actId="47"/>
        <pc:sldMasterMkLst>
          <pc:docMk/>
          <pc:sldMasterMk cId="0" sldId="2147483689"/>
        </pc:sldMasterMkLst>
        <pc:sldLayoutChg chg="del">
          <pc:chgData name="Botero, Rick" userId="f59d40b6-1ac0-41d8-b300-3dd61d67a565" providerId="ADAL" clId="{5D644EC8-4D5D-4033-951E-27173281FA1D}" dt="2022-02-27T16:50:01.037" v="5" actId="47"/>
          <pc:sldLayoutMkLst>
            <pc:docMk/>
            <pc:sldMasterMk cId="0" sldId="2147483689"/>
            <pc:sldLayoutMk cId="0" sldId="2147483678"/>
          </pc:sldLayoutMkLst>
        </pc:sldLayoutChg>
        <pc:sldLayoutChg chg="del">
          <pc:chgData name="Botero, Rick" userId="f59d40b6-1ac0-41d8-b300-3dd61d67a565" providerId="ADAL" clId="{5D644EC8-4D5D-4033-951E-27173281FA1D}" dt="2022-02-27T16:50:01.037" v="5" actId="47"/>
          <pc:sldLayoutMkLst>
            <pc:docMk/>
            <pc:sldMasterMk cId="0" sldId="2147483689"/>
            <pc:sldLayoutMk cId="0" sldId="2147483679"/>
          </pc:sldLayoutMkLst>
        </pc:sldLayoutChg>
      </pc:sldMasterChg>
      <pc:sldMasterChg chg="del delSldLayout">
        <pc:chgData name="Botero, Rick" userId="f59d40b6-1ac0-41d8-b300-3dd61d67a565" providerId="ADAL" clId="{5D644EC8-4D5D-4033-951E-27173281FA1D}" dt="2022-02-27T16:50:54.210" v="12" actId="47"/>
        <pc:sldMasterMkLst>
          <pc:docMk/>
          <pc:sldMasterMk cId="0" sldId="2147483690"/>
        </pc:sldMasterMkLst>
        <pc:sldLayoutChg chg="del">
          <pc:chgData name="Botero, Rick" userId="f59d40b6-1ac0-41d8-b300-3dd61d67a565" providerId="ADAL" clId="{5D644EC8-4D5D-4033-951E-27173281FA1D}" dt="2022-02-27T16:50:54.210" v="12" actId="47"/>
          <pc:sldLayoutMkLst>
            <pc:docMk/>
            <pc:sldMasterMk cId="0" sldId="2147483690"/>
            <pc:sldLayoutMk cId="0" sldId="2147483680"/>
          </pc:sldLayoutMkLst>
        </pc:sldLayoutChg>
        <pc:sldLayoutChg chg="del">
          <pc:chgData name="Botero, Rick" userId="f59d40b6-1ac0-41d8-b300-3dd61d67a565" providerId="ADAL" clId="{5D644EC8-4D5D-4033-951E-27173281FA1D}" dt="2022-02-27T16:50:54.210" v="12" actId="47"/>
          <pc:sldLayoutMkLst>
            <pc:docMk/>
            <pc:sldMasterMk cId="0" sldId="2147483690"/>
            <pc:sldLayoutMk cId="0" sldId="2147483681"/>
          </pc:sldLayoutMkLst>
        </pc:sldLayoutChg>
        <pc:sldLayoutChg chg="del">
          <pc:chgData name="Botero, Rick" userId="f59d40b6-1ac0-41d8-b300-3dd61d67a565" providerId="ADAL" clId="{5D644EC8-4D5D-4033-951E-27173281FA1D}" dt="2022-02-27T16:50:52.540" v="11" actId="47"/>
          <pc:sldLayoutMkLst>
            <pc:docMk/>
            <pc:sldMasterMk cId="0" sldId="2147483690"/>
            <pc:sldLayoutMk cId="0" sldId="2147483682"/>
          </pc:sldLayoutMkLst>
        </pc:sldLayoutChg>
      </pc:sldMasterChg>
      <pc:sldMasterChg chg="del delSldLayout">
        <pc:chgData name="Botero, Rick" userId="f59d40b6-1ac0-41d8-b300-3dd61d67a565" providerId="ADAL" clId="{5D644EC8-4D5D-4033-951E-27173281FA1D}" dt="2022-02-27T16:50:07.837" v="9" actId="47"/>
        <pc:sldMasterMkLst>
          <pc:docMk/>
          <pc:sldMasterMk cId="0" sldId="2147483691"/>
        </pc:sldMasterMkLst>
        <pc:sldLayoutChg chg="del">
          <pc:chgData name="Botero, Rick" userId="f59d40b6-1ac0-41d8-b300-3dd61d67a565" providerId="ADAL" clId="{5D644EC8-4D5D-4033-951E-27173281FA1D}" dt="2022-02-27T16:50:07.837" v="9" actId="47"/>
          <pc:sldLayoutMkLst>
            <pc:docMk/>
            <pc:sldMasterMk cId="0" sldId="2147483691"/>
            <pc:sldLayoutMk cId="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44314f755_1_1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44314f755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44314f755_0_3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44314f75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44314f755_0_5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44314f7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44314f755_0_6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44314f75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4435b14a1_6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4435b14a1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435b14a1_1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4435b14a1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4c902fa75_0_2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4c902fa7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TITLE_1_2">
    <p:spTree>
      <p:nvGrpSpPr>
        <p:cNvPr id="1" name="Shape 85"/>
        <p:cNvGrpSpPr/>
        <p:nvPr/>
      </p:nvGrpSpPr>
      <p:grpSpPr>
        <a:xfrm>
          <a:off x="0" y="0"/>
          <a:ext cx="0" cy="0"/>
          <a:chOff x="0" y="0"/>
          <a:chExt cx="0" cy="0"/>
        </a:xfrm>
      </p:grpSpPr>
      <p:sp>
        <p:nvSpPr>
          <p:cNvPr id="86" name="Google Shape;86;p2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p:cSld name="TITLE_1_1_1">
    <p:spTree>
      <p:nvGrpSpPr>
        <p:cNvPr id="1" name="Shape 8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mplate slide">
  <p:cSld name="TITLE_1">
    <p:spTree>
      <p:nvGrpSpPr>
        <p:cNvPr id="1" name="Shape 88"/>
        <p:cNvGrpSpPr/>
        <p:nvPr/>
      </p:nvGrpSpPr>
      <p:grpSpPr>
        <a:xfrm>
          <a:off x="0" y="0"/>
          <a:ext cx="0" cy="0"/>
          <a:chOff x="0" y="0"/>
          <a:chExt cx="0" cy="0"/>
        </a:xfrm>
      </p:grpSpPr>
      <p:sp>
        <p:nvSpPr>
          <p:cNvPr id="89" name="Google Shape;89;p2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26"/>
          <p:cNvSpPr/>
          <p:nvPr/>
        </p:nvSpPr>
        <p:spPr>
          <a:xfrm>
            <a:off x="457200" y="1371600"/>
            <a:ext cx="9144000" cy="5943600"/>
          </a:xfrm>
          <a:prstGeom prst="rect">
            <a:avLst/>
          </a:prstGeom>
          <a:solidFill>
            <a:srgbClr val="FFFFF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6"/>
          <p:cNvSpPr/>
          <p:nvPr/>
        </p:nvSpPr>
        <p:spPr>
          <a:xfrm>
            <a:off x="457200" y="457200"/>
            <a:ext cx="9144000" cy="914400"/>
          </a:xfrm>
          <a:prstGeom prst="rect">
            <a:avLst/>
          </a:prstGeom>
          <a:solidFill>
            <a:srgbClr val="4C97FF"/>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2800" b="1">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mplate slide 1">
  <p:cSld name="TITLE_1_1">
    <p:spTree>
      <p:nvGrpSpPr>
        <p:cNvPr id="1" name="Shape 92"/>
        <p:cNvGrpSpPr/>
        <p:nvPr/>
      </p:nvGrpSpPr>
      <p:grpSpPr>
        <a:xfrm>
          <a:off x="0" y="0"/>
          <a:ext cx="0" cy="0"/>
          <a:chOff x="0" y="0"/>
          <a:chExt cx="0" cy="0"/>
        </a:xfrm>
      </p:grpSpPr>
      <p:sp>
        <p:nvSpPr>
          <p:cNvPr id="93" name="Google Shape;93;p2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mplate slide">
  <p:cSld name="TITLE_1">
    <p:spTree>
      <p:nvGrpSpPr>
        <p:cNvPr id="1" name="Shape 98"/>
        <p:cNvGrpSpPr/>
        <p:nvPr/>
      </p:nvGrpSpPr>
      <p:grpSpPr>
        <a:xfrm>
          <a:off x="0" y="0"/>
          <a:ext cx="0" cy="0"/>
          <a:chOff x="0" y="0"/>
          <a:chExt cx="0" cy="0"/>
        </a:xfrm>
      </p:grpSpPr>
      <p:sp>
        <p:nvSpPr>
          <p:cNvPr id="99" name="Google Shape;99;p2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29"/>
          <p:cNvSpPr/>
          <p:nvPr/>
        </p:nvSpPr>
        <p:spPr>
          <a:xfrm>
            <a:off x="457200" y="1371600"/>
            <a:ext cx="9144000" cy="5943600"/>
          </a:xfrm>
          <a:prstGeom prst="rect">
            <a:avLst/>
          </a:prstGeom>
          <a:solidFill>
            <a:srgbClr val="FFFFF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9"/>
          <p:cNvSpPr/>
          <p:nvPr/>
        </p:nvSpPr>
        <p:spPr>
          <a:xfrm>
            <a:off x="457200" y="457200"/>
            <a:ext cx="9144000" cy="914400"/>
          </a:xfrm>
          <a:prstGeom prst="rect">
            <a:avLst/>
          </a:prstGeom>
          <a:solidFill>
            <a:srgbClr val="F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mplate slide">
  <p:cSld name="TITLE_1">
    <p:spTree>
      <p:nvGrpSpPr>
        <p:cNvPr id="1" name="Shape 108"/>
        <p:cNvGrpSpPr/>
        <p:nvPr/>
      </p:nvGrpSpPr>
      <p:grpSpPr>
        <a:xfrm>
          <a:off x="0" y="0"/>
          <a:ext cx="0" cy="0"/>
          <a:chOff x="0" y="0"/>
          <a:chExt cx="0" cy="0"/>
        </a:xfrm>
      </p:grpSpPr>
      <p:sp>
        <p:nvSpPr>
          <p:cNvPr id="109" name="Google Shape;109;p3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33"/>
          <p:cNvSpPr/>
          <p:nvPr/>
        </p:nvSpPr>
        <p:spPr>
          <a:xfrm>
            <a:off x="457200" y="1371600"/>
            <a:ext cx="9144000" cy="5943600"/>
          </a:xfrm>
          <a:prstGeom prst="rect">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1pPr>
            <a:lvl2pPr lvl="1"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2pPr>
            <a:lvl3pPr lvl="2"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3pPr>
            <a:lvl4pPr lvl="3"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4pPr>
            <a:lvl5pPr lvl="4"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5pPr>
            <a:lvl6pPr lvl="5"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6pPr>
            <a:lvl7pPr lvl="6"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7pPr>
            <a:lvl8pPr lvl="7"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8pPr>
            <a:lvl9pPr lvl="8"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9pPr>
          </a:lstStyle>
          <a:p>
            <a:endParaRPr/>
          </a:p>
        </p:txBody>
      </p:sp>
      <p:sp>
        <p:nvSpPr>
          <p:cNvPr id="83" name="Google Shape;83;p23"/>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rtl="0">
              <a:lnSpc>
                <a:spcPct val="115000"/>
              </a:lnSpc>
              <a:spcBef>
                <a:spcPts val="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1pPr>
            <a:lvl2pPr marL="914400" lvl="1"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2pPr>
            <a:lvl3pPr marL="1371600" lvl="2"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3pPr>
            <a:lvl4pPr marL="1828800" lvl="3"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4pPr>
            <a:lvl5pPr marL="2286000" lvl="4"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5pPr>
            <a:lvl6pPr marL="2743200" lvl="5"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6pPr>
            <a:lvl7pPr marL="3200400" lvl="6"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7pPr>
            <a:lvl8pPr marL="3657600" lvl="7"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8pPr>
            <a:lvl9pPr marL="4114800" lvl="8"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9pPr>
          </a:lstStyle>
          <a:p>
            <a:endParaRPr/>
          </a:p>
        </p:txBody>
      </p:sp>
      <p:sp>
        <p:nvSpPr>
          <p:cNvPr id="84" name="Google Shape;84;p23"/>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rtl="0">
              <a:buNone/>
              <a:defRPr sz="1200">
                <a:solidFill>
                  <a:schemeClr val="dk2"/>
                </a:solidFill>
              </a:defRPr>
            </a:lvl1pPr>
            <a:lvl2pPr lvl="1" algn="r" rtl="0">
              <a:buNone/>
              <a:defRPr sz="1200">
                <a:solidFill>
                  <a:schemeClr val="dk2"/>
                </a:solidFill>
              </a:defRPr>
            </a:lvl2pPr>
            <a:lvl3pPr lvl="2" algn="r" rtl="0">
              <a:buNone/>
              <a:defRPr sz="1200">
                <a:solidFill>
                  <a:schemeClr val="dk2"/>
                </a:solidFill>
              </a:defRPr>
            </a:lvl3pPr>
            <a:lvl4pPr lvl="3" algn="r" rtl="0">
              <a:buNone/>
              <a:defRPr sz="1200">
                <a:solidFill>
                  <a:schemeClr val="dk2"/>
                </a:solidFill>
              </a:defRPr>
            </a:lvl4pPr>
            <a:lvl5pPr lvl="4" algn="r" rtl="0">
              <a:buNone/>
              <a:defRPr sz="1200">
                <a:solidFill>
                  <a:schemeClr val="dk2"/>
                </a:solidFill>
              </a:defRPr>
            </a:lvl5pPr>
            <a:lvl6pPr lvl="5" algn="r" rtl="0">
              <a:buNone/>
              <a:defRPr sz="1200">
                <a:solidFill>
                  <a:schemeClr val="dk2"/>
                </a:solidFill>
              </a:defRPr>
            </a:lvl6pPr>
            <a:lvl7pPr lvl="6" algn="r" rtl="0">
              <a:buNone/>
              <a:defRPr sz="1200">
                <a:solidFill>
                  <a:schemeClr val="dk2"/>
                </a:solidFill>
              </a:defRPr>
            </a:lvl7pPr>
            <a:lvl8pPr lvl="7" algn="r" rtl="0">
              <a:buNone/>
              <a:defRPr sz="1200">
                <a:solidFill>
                  <a:schemeClr val="dk2"/>
                </a:solidFill>
              </a:defRPr>
            </a:lvl8pPr>
            <a:lvl9pPr lvl="8" algn="r" rtl="0">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1pPr>
            <a:lvl2pPr lvl="1"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2pPr>
            <a:lvl3pPr lvl="2"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3pPr>
            <a:lvl4pPr lvl="3"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4pPr>
            <a:lvl5pPr lvl="4"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5pPr>
            <a:lvl6pPr lvl="5"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6pPr>
            <a:lvl7pPr lvl="6"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7pPr>
            <a:lvl8pPr lvl="7"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8pPr>
            <a:lvl9pPr lvl="8"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9pPr>
          </a:lstStyle>
          <a:p>
            <a:endParaRPr/>
          </a:p>
        </p:txBody>
      </p:sp>
      <p:sp>
        <p:nvSpPr>
          <p:cNvPr id="96" name="Google Shape;96;p28"/>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rtl="0">
              <a:lnSpc>
                <a:spcPct val="115000"/>
              </a:lnSpc>
              <a:spcBef>
                <a:spcPts val="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1pPr>
            <a:lvl2pPr marL="914400" lvl="1"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2pPr>
            <a:lvl3pPr marL="1371600" lvl="2"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3pPr>
            <a:lvl4pPr marL="1828800" lvl="3"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4pPr>
            <a:lvl5pPr marL="2286000" lvl="4"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5pPr>
            <a:lvl6pPr marL="2743200" lvl="5"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6pPr>
            <a:lvl7pPr marL="3200400" lvl="6"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7pPr>
            <a:lvl8pPr marL="3657600" lvl="7"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8pPr>
            <a:lvl9pPr marL="4114800" lvl="8"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9pPr>
          </a:lstStyle>
          <a:p>
            <a:endParaRPr/>
          </a:p>
        </p:txBody>
      </p:sp>
      <p:sp>
        <p:nvSpPr>
          <p:cNvPr id="97" name="Google Shape;97;p28"/>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rtl="0">
              <a:buNone/>
              <a:defRPr sz="1200">
                <a:solidFill>
                  <a:schemeClr val="dk2"/>
                </a:solidFill>
              </a:defRPr>
            </a:lvl1pPr>
            <a:lvl2pPr lvl="1" algn="r" rtl="0">
              <a:buNone/>
              <a:defRPr sz="1200">
                <a:solidFill>
                  <a:schemeClr val="dk2"/>
                </a:solidFill>
              </a:defRPr>
            </a:lvl2pPr>
            <a:lvl3pPr lvl="2" algn="r" rtl="0">
              <a:buNone/>
              <a:defRPr sz="1200">
                <a:solidFill>
                  <a:schemeClr val="dk2"/>
                </a:solidFill>
              </a:defRPr>
            </a:lvl3pPr>
            <a:lvl4pPr lvl="3" algn="r" rtl="0">
              <a:buNone/>
              <a:defRPr sz="1200">
                <a:solidFill>
                  <a:schemeClr val="dk2"/>
                </a:solidFill>
              </a:defRPr>
            </a:lvl4pPr>
            <a:lvl5pPr lvl="4" algn="r" rtl="0">
              <a:buNone/>
              <a:defRPr sz="1200">
                <a:solidFill>
                  <a:schemeClr val="dk2"/>
                </a:solidFill>
              </a:defRPr>
            </a:lvl5pPr>
            <a:lvl6pPr lvl="5" algn="r" rtl="0">
              <a:buNone/>
              <a:defRPr sz="1200">
                <a:solidFill>
                  <a:schemeClr val="dk2"/>
                </a:solidFill>
              </a:defRPr>
            </a:lvl6pPr>
            <a:lvl7pPr lvl="6" algn="r" rtl="0">
              <a:buNone/>
              <a:defRPr sz="1200">
                <a:solidFill>
                  <a:schemeClr val="dk2"/>
                </a:solidFill>
              </a:defRPr>
            </a:lvl7pPr>
            <a:lvl8pPr lvl="7" algn="r" rtl="0">
              <a:buNone/>
              <a:defRPr sz="1200">
                <a:solidFill>
                  <a:schemeClr val="dk2"/>
                </a:solidFill>
              </a:defRPr>
            </a:lvl8pPr>
            <a:lvl9pPr lvl="8" algn="r" rtl="0">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1pPr>
            <a:lvl2pPr lvl="1"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2pPr>
            <a:lvl3pPr lvl="2"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3pPr>
            <a:lvl4pPr lvl="3"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4pPr>
            <a:lvl5pPr lvl="4"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5pPr>
            <a:lvl6pPr lvl="5"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6pPr>
            <a:lvl7pPr lvl="6"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7pPr>
            <a:lvl8pPr lvl="7"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8pPr>
            <a:lvl9pPr lvl="8"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9pPr>
          </a:lstStyle>
          <a:p>
            <a:endParaRPr/>
          </a:p>
        </p:txBody>
      </p:sp>
      <p:sp>
        <p:nvSpPr>
          <p:cNvPr id="106" name="Google Shape;106;p32"/>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rtl="0">
              <a:lnSpc>
                <a:spcPct val="115000"/>
              </a:lnSpc>
              <a:spcBef>
                <a:spcPts val="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1pPr>
            <a:lvl2pPr marL="914400" lvl="1"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2pPr>
            <a:lvl3pPr marL="1371600" lvl="2"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3pPr>
            <a:lvl4pPr marL="1828800" lvl="3"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4pPr>
            <a:lvl5pPr marL="2286000" lvl="4"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5pPr>
            <a:lvl6pPr marL="2743200" lvl="5"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6pPr>
            <a:lvl7pPr marL="3200400" lvl="6"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7pPr>
            <a:lvl8pPr marL="3657600" lvl="7"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8pPr>
            <a:lvl9pPr marL="4114800" lvl="8" indent="-336550" rtl="0">
              <a:lnSpc>
                <a:spcPct val="115000"/>
              </a:lnSpc>
              <a:spcBef>
                <a:spcPts val="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9pPr>
          </a:lstStyle>
          <a:p>
            <a:endParaRPr/>
          </a:p>
        </p:txBody>
      </p:sp>
      <p:sp>
        <p:nvSpPr>
          <p:cNvPr id="107" name="Google Shape;107;p32"/>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rtl="0">
              <a:buNone/>
              <a:defRPr sz="1200">
                <a:solidFill>
                  <a:schemeClr val="dk2"/>
                </a:solidFill>
              </a:defRPr>
            </a:lvl1pPr>
            <a:lvl2pPr lvl="1" algn="r" rtl="0">
              <a:buNone/>
              <a:defRPr sz="1200">
                <a:solidFill>
                  <a:schemeClr val="dk2"/>
                </a:solidFill>
              </a:defRPr>
            </a:lvl2pPr>
            <a:lvl3pPr lvl="2" algn="r" rtl="0">
              <a:buNone/>
              <a:defRPr sz="1200">
                <a:solidFill>
                  <a:schemeClr val="dk2"/>
                </a:solidFill>
              </a:defRPr>
            </a:lvl3pPr>
            <a:lvl4pPr lvl="3" algn="r" rtl="0">
              <a:buNone/>
              <a:defRPr sz="1200">
                <a:solidFill>
                  <a:schemeClr val="dk2"/>
                </a:solidFill>
              </a:defRPr>
            </a:lvl4pPr>
            <a:lvl5pPr lvl="4" algn="r" rtl="0">
              <a:buNone/>
              <a:defRPr sz="1200">
                <a:solidFill>
                  <a:schemeClr val="dk2"/>
                </a:solidFill>
              </a:defRPr>
            </a:lvl5pPr>
            <a:lvl6pPr lvl="5" algn="r" rtl="0">
              <a:buNone/>
              <a:defRPr sz="1200">
                <a:solidFill>
                  <a:schemeClr val="dk2"/>
                </a:solidFill>
              </a:defRPr>
            </a:lvl6pPr>
            <a:lvl7pPr lvl="6" algn="r" rtl="0">
              <a:buNone/>
              <a:defRPr sz="1200">
                <a:solidFill>
                  <a:schemeClr val="dk2"/>
                </a:solidFill>
              </a:defRPr>
            </a:lvl7pPr>
            <a:lvl8pPr lvl="7" algn="r" rtl="0">
              <a:buNone/>
              <a:defRPr sz="1200">
                <a:solidFill>
                  <a:schemeClr val="dk2"/>
                </a:solidFill>
              </a:defRPr>
            </a:lvl8pPr>
            <a:lvl9pPr lvl="8" algn="r" rtl="0">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ettingunstuck.gse.harvard.edu" TargetMode="External"/><Relationship Id="rId5" Type="http://schemas.openxmlformats.org/officeDocument/2006/relationships/slide" Target="slide7.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resources.scratch.mit.edu/www/guides/en/EducatorGuidesAll.pdf"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en.scratch-wiki.info/wiki/Control_Blocks" TargetMode="External"/><Relationship Id="rId4" Type="http://schemas.openxmlformats.org/officeDocument/2006/relationships/hyperlink" Target="https://scratch.mit.edu/studios/2704405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cratch.mit.edu/studios/27321000/"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s://scratch.mit.edu/projects/542032331"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C7E4"/>
        </a:solidFill>
        <a:effectLst/>
      </p:bgPr>
    </p:bg>
    <p:spTree>
      <p:nvGrpSpPr>
        <p:cNvPr id="1" name="Shape 140"/>
        <p:cNvGrpSpPr/>
        <p:nvPr/>
      </p:nvGrpSpPr>
      <p:grpSpPr>
        <a:xfrm>
          <a:off x="0" y="0"/>
          <a:ext cx="0" cy="0"/>
          <a:chOff x="0" y="0"/>
          <a:chExt cx="0" cy="0"/>
        </a:xfrm>
      </p:grpSpPr>
      <p:sp>
        <p:nvSpPr>
          <p:cNvPr id="141" name="Google Shape;141;p45"/>
          <p:cNvSpPr/>
          <p:nvPr/>
        </p:nvSpPr>
        <p:spPr>
          <a:xfrm>
            <a:off x="6376915" y="4647100"/>
            <a:ext cx="2485500" cy="2625900"/>
          </a:xfrm>
          <a:prstGeom prst="rect">
            <a:avLst/>
          </a:prstGeom>
          <a:solidFill>
            <a:srgbClr val="FFFFFF">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5"/>
          <p:cNvSpPr/>
          <p:nvPr/>
        </p:nvSpPr>
        <p:spPr>
          <a:xfrm>
            <a:off x="1205350" y="4647100"/>
            <a:ext cx="4929600" cy="2625900"/>
          </a:xfrm>
          <a:prstGeom prst="rect">
            <a:avLst/>
          </a:prstGeom>
          <a:solidFill>
            <a:srgbClr val="FFFFFF">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5"/>
          <p:cNvSpPr txBox="1"/>
          <p:nvPr/>
        </p:nvSpPr>
        <p:spPr>
          <a:xfrm>
            <a:off x="457200" y="914400"/>
            <a:ext cx="9144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a:latin typeface="Abril Fatface"/>
                <a:ea typeface="Abril Fatface"/>
                <a:cs typeface="Abril Fatface"/>
                <a:sym typeface="Abril Fatface"/>
              </a:rPr>
              <a:t>Parallelism</a:t>
            </a:r>
            <a:endParaRPr sz="4800">
              <a:latin typeface="Abril Fatface"/>
              <a:ea typeface="Abril Fatface"/>
              <a:cs typeface="Abril Fatface"/>
              <a:sym typeface="Abril Fatface"/>
            </a:endParaRPr>
          </a:p>
        </p:txBody>
      </p:sp>
      <p:sp>
        <p:nvSpPr>
          <p:cNvPr id="144" name="Google Shape;144;p45"/>
          <p:cNvSpPr txBox="1"/>
          <p:nvPr/>
        </p:nvSpPr>
        <p:spPr>
          <a:xfrm>
            <a:off x="6521361" y="4833275"/>
            <a:ext cx="2263200" cy="206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What’s inside?</a:t>
            </a:r>
            <a:endParaRPr sz="1200">
              <a:latin typeface="Open Sans"/>
              <a:ea typeface="Open Sans"/>
              <a:cs typeface="Open Sans"/>
              <a:sym typeface="Open Sans"/>
            </a:endParaRPr>
          </a:p>
          <a:p>
            <a:pPr marL="0" lvl="0" indent="0" algn="l" rtl="0">
              <a:lnSpc>
                <a:spcPct val="115000"/>
              </a:lnSpc>
              <a:spcBef>
                <a:spcPts val="0"/>
              </a:spcBef>
              <a:spcAft>
                <a:spcPts val="0"/>
              </a:spcAft>
              <a:buNone/>
            </a:pPr>
            <a:r>
              <a:rPr lang="en" sz="1200" i="1">
                <a:latin typeface="Open Sans"/>
                <a:ea typeface="Open Sans"/>
                <a:cs typeface="Open Sans"/>
                <a:sym typeface="Open Sans"/>
              </a:rPr>
              <a:t>For the teacher</a:t>
            </a:r>
            <a:endParaRPr sz="1200" i="1">
              <a:latin typeface="Open Sans"/>
              <a:ea typeface="Open Sans"/>
              <a:cs typeface="Open Sans"/>
              <a:sym typeface="Open Sans"/>
            </a:endParaRPr>
          </a:p>
          <a:p>
            <a:pPr marL="0" lvl="0" indent="0" algn="l" rtl="0">
              <a:lnSpc>
                <a:spcPct val="115000"/>
              </a:lnSpc>
              <a:spcBef>
                <a:spcPts val="0"/>
              </a:spcBef>
              <a:spcAft>
                <a:spcPts val="0"/>
              </a:spcAft>
              <a:buNone/>
            </a:pPr>
            <a:r>
              <a:rPr lang="en" sz="1200">
                <a:latin typeface="Open Sans"/>
                <a:ea typeface="Open Sans"/>
                <a:cs typeface="Open Sans"/>
                <a:sym typeface="Open Sans"/>
              </a:rPr>
              <a:t>     </a:t>
            </a:r>
            <a:r>
              <a:rPr lang="en" sz="1200" u="sng">
                <a:solidFill>
                  <a:schemeClr val="hlink"/>
                </a:solidFill>
                <a:latin typeface="Open Sans"/>
                <a:ea typeface="Open Sans"/>
                <a:cs typeface="Open Sans"/>
                <a:sym typeface="Open Sans"/>
                <a:hlinkClick r:id="rId3" action="ppaction://hlinksldjump"/>
              </a:rPr>
              <a:t>Prompt overview</a:t>
            </a:r>
            <a:endParaRPr sz="1200">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     </a:t>
            </a:r>
            <a:r>
              <a:rPr lang="en" sz="1200" u="sng">
                <a:solidFill>
                  <a:schemeClr val="hlink"/>
                </a:solidFill>
                <a:latin typeface="Open Sans"/>
                <a:ea typeface="Open Sans"/>
                <a:cs typeface="Open Sans"/>
                <a:sym typeface="Open Sans"/>
                <a:hlinkClick r:id="rId4" action="ppaction://hlinksldjump"/>
              </a:rPr>
              <a:t>Activities overview</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     </a:t>
            </a:r>
            <a:r>
              <a:rPr lang="en" sz="1200" u="sng">
                <a:solidFill>
                  <a:schemeClr val="hlink"/>
                </a:solidFill>
                <a:latin typeface="Open Sans"/>
                <a:ea typeface="Open Sans"/>
                <a:cs typeface="Open Sans"/>
                <a:sym typeface="Open Sans"/>
                <a:hlinkClick r:id="rId5" action="ppaction://hlinksldjump"/>
              </a:rPr>
              <a:t>Teaching the module</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200" i="1">
                <a:latin typeface="Open Sans"/>
                <a:ea typeface="Open Sans"/>
                <a:cs typeface="Open Sans"/>
                <a:sym typeface="Open Sans"/>
              </a:rPr>
              <a:t>For the student</a:t>
            </a:r>
            <a:endParaRPr sz="1200" i="1">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     </a:t>
            </a:r>
            <a:r>
              <a:rPr lang="en" sz="1200" u="sng">
                <a:solidFill>
                  <a:schemeClr val="hlink"/>
                </a:solidFill>
                <a:latin typeface="Open Sans"/>
                <a:ea typeface="Open Sans"/>
                <a:cs typeface="Open Sans"/>
                <a:sym typeface="Open Sans"/>
                <a:hlinkClick r:id="" action="ppaction://noaction"/>
              </a:rPr>
              <a:t>Design journal cover page</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     </a:t>
            </a:r>
            <a:r>
              <a:rPr lang="en" sz="1200" u="sng">
                <a:solidFill>
                  <a:schemeClr val="hlink"/>
                </a:solidFill>
                <a:latin typeface="Open Sans"/>
                <a:ea typeface="Open Sans"/>
                <a:cs typeface="Open Sans"/>
                <a:sym typeface="Open Sans"/>
                <a:hlinkClick r:id="rId4" action="ppaction://hlinksldjump"/>
              </a:rPr>
              <a:t>Foundational activities</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     </a:t>
            </a:r>
            <a:r>
              <a:rPr lang="en" sz="1200" u="sng">
                <a:solidFill>
                  <a:schemeClr val="hlink"/>
                </a:solidFill>
                <a:latin typeface="Open Sans"/>
                <a:ea typeface="Open Sans"/>
                <a:cs typeface="Open Sans"/>
                <a:sym typeface="Open Sans"/>
                <a:hlinkClick r:id="" action="ppaction://noaction"/>
              </a:rPr>
              <a:t>Additional activities</a:t>
            </a:r>
            <a:endParaRPr sz="1200">
              <a:solidFill>
                <a:schemeClr val="dk1"/>
              </a:solidFill>
              <a:latin typeface="Open Sans"/>
              <a:ea typeface="Open Sans"/>
              <a:cs typeface="Open Sans"/>
              <a:sym typeface="Open Sans"/>
            </a:endParaRPr>
          </a:p>
        </p:txBody>
      </p:sp>
      <p:sp>
        <p:nvSpPr>
          <p:cNvPr id="145" name="Google Shape;145;p45"/>
          <p:cNvSpPr txBox="1"/>
          <p:nvPr/>
        </p:nvSpPr>
        <p:spPr>
          <a:xfrm>
            <a:off x="1336500" y="4833275"/>
            <a:ext cx="46902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What is this?</a:t>
            </a:r>
            <a:endParaRPr sz="1200" b="1">
              <a:latin typeface="Open Sans"/>
              <a:ea typeface="Open Sans"/>
              <a:cs typeface="Open Sans"/>
              <a:sym typeface="Open Sans"/>
            </a:endParaRPr>
          </a:p>
          <a:p>
            <a:pPr marL="0" lvl="0" indent="0" algn="l" rtl="0">
              <a:lnSpc>
                <a:spcPct val="115000"/>
              </a:lnSpc>
              <a:spcBef>
                <a:spcPts val="0"/>
              </a:spcBef>
              <a:spcAft>
                <a:spcPts val="0"/>
              </a:spcAft>
              <a:buNone/>
            </a:pPr>
            <a:r>
              <a:rPr lang="en" sz="1200" i="1">
                <a:latin typeface="Open Sans"/>
                <a:ea typeface="Open Sans"/>
                <a:cs typeface="Open Sans"/>
                <a:sym typeface="Open Sans"/>
              </a:rPr>
              <a:t>Parallelism</a:t>
            </a:r>
            <a:r>
              <a:rPr lang="en" sz="1200">
                <a:latin typeface="Open Sans"/>
                <a:ea typeface="Open Sans"/>
                <a:cs typeface="Open Sans"/>
                <a:sym typeface="Open Sans"/>
              </a:rPr>
              <a:t> is one of 10 modules in Getting Unstuck, a Scratch curriculum developed by the Creative Computing Lab. The aim of the curriculum is to foster classroom cultures that support creative and conceptual fluency with code. </a:t>
            </a:r>
            <a:endParaRPr sz="1200">
              <a:latin typeface="Open Sans"/>
              <a:ea typeface="Open Sans"/>
              <a:cs typeface="Open Sans"/>
              <a:sym typeface="Open Sans"/>
            </a:endParaRPr>
          </a:p>
        </p:txBody>
      </p:sp>
      <p:sp>
        <p:nvSpPr>
          <p:cNvPr id="146" name="Google Shape;146;p45"/>
          <p:cNvSpPr txBox="1"/>
          <p:nvPr/>
        </p:nvSpPr>
        <p:spPr>
          <a:xfrm>
            <a:off x="1336500" y="5996075"/>
            <a:ext cx="46902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Find more modules and the orientation to Getting Unstuck at </a:t>
            </a:r>
            <a:r>
              <a:rPr lang="en" sz="1200" u="sng">
                <a:solidFill>
                  <a:schemeClr val="hlink"/>
                </a:solidFill>
                <a:latin typeface="Open Sans"/>
                <a:ea typeface="Open Sans"/>
                <a:cs typeface="Open Sans"/>
                <a:sym typeface="Open Sans"/>
                <a:hlinkClick r:id="rId6"/>
              </a:rPr>
              <a:t>gettingunstuck.gse.harvard.edu</a:t>
            </a:r>
            <a:endParaRPr sz="1200"/>
          </a:p>
        </p:txBody>
      </p:sp>
      <p:pic>
        <p:nvPicPr>
          <p:cNvPr id="147" name="Google Shape;147;p45"/>
          <p:cNvPicPr preferRelativeResize="0"/>
          <p:nvPr/>
        </p:nvPicPr>
        <p:blipFill>
          <a:blip r:embed="rId7">
            <a:alphaModFix/>
          </a:blip>
          <a:stretch>
            <a:fillRect/>
          </a:stretch>
        </p:blipFill>
        <p:spPr>
          <a:xfrm>
            <a:off x="2512670" y="6665550"/>
            <a:ext cx="457201" cy="457201"/>
          </a:xfrm>
          <a:prstGeom prst="rect">
            <a:avLst/>
          </a:prstGeom>
          <a:noFill/>
          <a:ln>
            <a:noFill/>
          </a:ln>
        </p:spPr>
      </p:pic>
      <p:pic>
        <p:nvPicPr>
          <p:cNvPr id="148" name="Google Shape;148;p45"/>
          <p:cNvPicPr preferRelativeResize="0"/>
          <p:nvPr/>
        </p:nvPicPr>
        <p:blipFill>
          <a:blip r:embed="rId8">
            <a:alphaModFix/>
          </a:blip>
          <a:stretch>
            <a:fillRect/>
          </a:stretch>
        </p:blipFill>
        <p:spPr>
          <a:xfrm>
            <a:off x="1405071" y="6665550"/>
            <a:ext cx="457200" cy="457201"/>
          </a:xfrm>
          <a:prstGeom prst="rect">
            <a:avLst/>
          </a:prstGeom>
          <a:noFill/>
          <a:ln>
            <a:noFill/>
          </a:ln>
        </p:spPr>
      </p:pic>
      <p:pic>
        <p:nvPicPr>
          <p:cNvPr id="149" name="Google Shape;149;p45"/>
          <p:cNvPicPr preferRelativeResize="0"/>
          <p:nvPr/>
        </p:nvPicPr>
        <p:blipFill rotWithShape="1">
          <a:blip r:embed="rId9">
            <a:alphaModFix/>
          </a:blip>
          <a:srcRect/>
          <a:stretch/>
        </p:blipFill>
        <p:spPr>
          <a:xfrm>
            <a:off x="1958870" y="6665550"/>
            <a:ext cx="457200" cy="457200"/>
          </a:xfrm>
          <a:prstGeom prst="rect">
            <a:avLst/>
          </a:prstGeom>
          <a:noFill/>
          <a:ln>
            <a:noFill/>
          </a:ln>
        </p:spPr>
      </p:pic>
      <p:pic>
        <p:nvPicPr>
          <p:cNvPr id="150" name="Google Shape;150;p45"/>
          <p:cNvPicPr preferRelativeResize="0"/>
          <p:nvPr/>
        </p:nvPicPr>
        <p:blipFill>
          <a:blip r:embed="rId10">
            <a:alphaModFix/>
          </a:blip>
          <a:stretch>
            <a:fillRect/>
          </a:stretch>
        </p:blipFill>
        <p:spPr>
          <a:xfrm>
            <a:off x="2440838" y="1909488"/>
            <a:ext cx="5176730" cy="25173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46"/>
          <p:cNvPicPr preferRelativeResize="0"/>
          <p:nvPr/>
        </p:nvPicPr>
        <p:blipFill rotWithShape="1">
          <a:blip r:embed="rId3">
            <a:alphaModFix/>
          </a:blip>
          <a:srcRect l="6672" t="2298" r="2418" b="13815"/>
          <a:stretch/>
        </p:blipFill>
        <p:spPr>
          <a:xfrm>
            <a:off x="457200" y="3340200"/>
            <a:ext cx="9144003" cy="3979501"/>
          </a:xfrm>
          <a:prstGeom prst="rect">
            <a:avLst/>
          </a:prstGeom>
          <a:noFill/>
          <a:ln>
            <a:noFill/>
          </a:ln>
        </p:spPr>
      </p:pic>
      <p:sp>
        <p:nvSpPr>
          <p:cNvPr id="156" name="Google Shape;156;p46"/>
          <p:cNvSpPr txBox="1"/>
          <p:nvPr/>
        </p:nvSpPr>
        <p:spPr>
          <a:xfrm>
            <a:off x="457200" y="457200"/>
            <a:ext cx="9144000" cy="914400"/>
          </a:xfrm>
          <a:prstGeom prst="rect">
            <a:avLst/>
          </a:prstGeom>
          <a:solidFill>
            <a:srgbClr val="5DC7E4"/>
          </a:solidFill>
          <a:ln>
            <a:noFill/>
          </a:ln>
        </p:spPr>
        <p:txBody>
          <a:bodyPr spcFirstLastPara="1" wrap="square" lIns="274300" tIns="91425" rIns="91425" bIns="91425" anchor="ctr" anchorCtr="0">
            <a:noAutofit/>
          </a:bodyPr>
          <a:lstStyle/>
          <a:p>
            <a:pPr marL="0" lvl="0" indent="0" algn="l" rtl="0">
              <a:lnSpc>
                <a:spcPct val="115000"/>
              </a:lnSpc>
              <a:spcBef>
                <a:spcPts val="0"/>
              </a:spcBef>
              <a:spcAft>
                <a:spcPts val="0"/>
              </a:spcAft>
              <a:buNone/>
            </a:pPr>
            <a:r>
              <a:rPr lang="en" sz="3000" b="1" dirty="0">
                <a:solidFill>
                  <a:srgbClr val="FFFFFF"/>
                </a:solidFill>
                <a:latin typeface="Open Sans"/>
                <a:ea typeface="Open Sans"/>
                <a:cs typeface="Open Sans"/>
                <a:sym typeface="Open Sans"/>
              </a:rPr>
              <a:t>Prompt Overview - Parellelism</a:t>
            </a:r>
            <a:endParaRPr sz="3000" b="1" dirty="0">
              <a:solidFill>
                <a:srgbClr val="FFFFFF"/>
              </a:solidFill>
              <a:latin typeface="Open Sans"/>
              <a:ea typeface="Open Sans"/>
              <a:cs typeface="Open Sans"/>
              <a:sym typeface="Open Sans"/>
            </a:endParaRPr>
          </a:p>
        </p:txBody>
      </p:sp>
      <p:sp>
        <p:nvSpPr>
          <p:cNvPr id="157" name="Google Shape;157;p46"/>
          <p:cNvSpPr txBox="1"/>
          <p:nvPr/>
        </p:nvSpPr>
        <p:spPr>
          <a:xfrm>
            <a:off x="1371600" y="1600200"/>
            <a:ext cx="7521600" cy="554100"/>
          </a:xfrm>
          <a:prstGeom prst="rect">
            <a:avLst/>
          </a:prstGeom>
          <a:noFill/>
          <a:ln w="19050" cap="flat" cmpd="sng">
            <a:solidFill>
              <a:srgbClr val="5DC7E4"/>
            </a:solidFill>
            <a:prstDash val="lgDash"/>
            <a:round/>
            <a:headEnd type="none" w="sm" len="sm"/>
            <a:tailEnd type="none" w="sm" len="sm"/>
          </a:ln>
        </p:spPr>
        <p:txBody>
          <a:bodyPr spcFirstLastPara="1" wrap="square" lIns="182875" tIns="182875" rIns="182875" bIns="182875" anchor="t" anchorCtr="0">
            <a:spAutoFit/>
          </a:bodyPr>
          <a:lstStyle/>
          <a:p>
            <a:pPr marL="0" lvl="0" indent="0" algn="ctr" rtl="0">
              <a:spcBef>
                <a:spcPts val="0"/>
              </a:spcBef>
              <a:spcAft>
                <a:spcPts val="0"/>
              </a:spcAft>
              <a:buNone/>
            </a:pPr>
            <a:r>
              <a:rPr lang="en" sz="1200" b="1">
                <a:solidFill>
                  <a:schemeClr val="dk1"/>
                </a:solidFill>
                <a:latin typeface="Open Sans"/>
                <a:ea typeface="Open Sans"/>
                <a:cs typeface="Open Sans"/>
                <a:sym typeface="Open Sans"/>
              </a:rPr>
              <a:t>Create a project that uses multiple green flag blocks to make things happen at the same time.</a:t>
            </a:r>
            <a:endParaRPr sz="1200" b="1">
              <a:solidFill>
                <a:schemeClr val="dk1"/>
              </a:solidFill>
              <a:latin typeface="Open Sans"/>
              <a:ea typeface="Open Sans"/>
              <a:cs typeface="Open Sans"/>
              <a:sym typeface="Open Sans"/>
            </a:endParaRPr>
          </a:p>
        </p:txBody>
      </p:sp>
      <p:sp>
        <p:nvSpPr>
          <p:cNvPr id="158" name="Google Shape;158;p46"/>
          <p:cNvSpPr txBox="1"/>
          <p:nvPr/>
        </p:nvSpPr>
        <p:spPr>
          <a:xfrm>
            <a:off x="2695050" y="6743850"/>
            <a:ext cx="46683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i="1">
                <a:solidFill>
                  <a:srgbClr val="222222"/>
                </a:solidFill>
                <a:latin typeface="Open Sans"/>
                <a:ea typeface="Open Sans"/>
                <a:cs typeface="Open Sans"/>
                <a:sym typeface="Open Sans"/>
              </a:rPr>
              <a:t>The code stack on the left is on the dog. The code stack on the right is on Nano. When the green flag is clicked, both sprites begin their actions simultaneously.</a:t>
            </a:r>
            <a:endParaRPr sz="1200" i="1">
              <a:latin typeface="Open Sans"/>
              <a:ea typeface="Open Sans"/>
              <a:cs typeface="Open Sans"/>
              <a:sym typeface="Open Sans"/>
            </a:endParaRPr>
          </a:p>
        </p:txBody>
      </p:sp>
      <p:pic>
        <p:nvPicPr>
          <p:cNvPr id="159" name="Google Shape;159;p46"/>
          <p:cNvPicPr preferRelativeResize="0"/>
          <p:nvPr/>
        </p:nvPicPr>
        <p:blipFill rotWithShape="1">
          <a:blip r:embed="rId4">
            <a:alphaModFix/>
          </a:blip>
          <a:srcRect r="3883" b="3883"/>
          <a:stretch/>
        </p:blipFill>
        <p:spPr>
          <a:xfrm>
            <a:off x="3200400" y="3764275"/>
            <a:ext cx="3657600" cy="2743200"/>
          </a:xfrm>
          <a:prstGeom prst="rect">
            <a:avLst/>
          </a:prstGeom>
          <a:noFill/>
          <a:ln w="19050" cap="flat" cmpd="sng">
            <a:solidFill>
              <a:srgbClr val="EFEFEF"/>
            </a:solidFill>
            <a:prstDash val="solid"/>
            <a:round/>
            <a:headEnd type="none" w="sm" len="sm"/>
            <a:tailEnd type="none" w="sm" len="sm"/>
          </a:ln>
        </p:spPr>
      </p:pic>
      <p:pic>
        <p:nvPicPr>
          <p:cNvPr id="160" name="Google Shape;160;p46"/>
          <p:cNvPicPr preferRelativeResize="0"/>
          <p:nvPr/>
        </p:nvPicPr>
        <p:blipFill rotWithShape="1">
          <a:blip r:embed="rId5">
            <a:alphaModFix/>
          </a:blip>
          <a:srcRect r="31656" b="32125"/>
          <a:stretch/>
        </p:blipFill>
        <p:spPr>
          <a:xfrm>
            <a:off x="7338296" y="3870822"/>
            <a:ext cx="1961478" cy="2530125"/>
          </a:xfrm>
          <a:prstGeom prst="rect">
            <a:avLst/>
          </a:prstGeom>
          <a:noFill/>
          <a:ln>
            <a:noFill/>
          </a:ln>
        </p:spPr>
      </p:pic>
      <p:pic>
        <p:nvPicPr>
          <p:cNvPr id="161" name="Google Shape;161;p46" descr="when flag clicked&#10;forever&#10;change [color v] effect by (5)"/>
          <p:cNvPicPr preferRelativeResize="0"/>
          <p:nvPr/>
        </p:nvPicPr>
        <p:blipFill>
          <a:blip r:embed="rId6">
            <a:alphaModFix/>
          </a:blip>
          <a:stretch>
            <a:fillRect/>
          </a:stretch>
        </p:blipFill>
        <p:spPr>
          <a:xfrm>
            <a:off x="581850" y="4273478"/>
            <a:ext cx="2293775" cy="1539749"/>
          </a:xfrm>
          <a:prstGeom prst="rect">
            <a:avLst/>
          </a:prstGeom>
          <a:noFill/>
          <a:ln>
            <a:noFill/>
          </a:ln>
        </p:spPr>
      </p:pic>
      <p:sp>
        <p:nvSpPr>
          <p:cNvPr id="162" name="Google Shape;162;p46"/>
          <p:cNvSpPr txBox="1"/>
          <p:nvPr/>
        </p:nvSpPr>
        <p:spPr>
          <a:xfrm>
            <a:off x="1371600" y="2286000"/>
            <a:ext cx="7521600" cy="9225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None/>
            </a:pPr>
            <a:r>
              <a:rPr lang="en" sz="1200" b="1">
                <a:solidFill>
                  <a:schemeClr val="dk1"/>
                </a:solidFill>
                <a:latin typeface="Open Sans"/>
                <a:ea typeface="Open Sans"/>
                <a:cs typeface="Open Sans"/>
                <a:sym typeface="Open Sans"/>
              </a:rPr>
              <a:t>What concept will we explore in this module?</a:t>
            </a:r>
            <a:endParaRPr sz="1200" b="1">
              <a:solidFill>
                <a:schemeClr val="dk1"/>
              </a:solidFill>
              <a:latin typeface="Open Sans"/>
              <a:ea typeface="Open Sans"/>
              <a:cs typeface="Open Sans"/>
              <a:sym typeface="Open Sans"/>
            </a:endParaRPr>
          </a:p>
          <a:p>
            <a:pPr marL="0" lvl="0" indent="0" algn="l" rtl="0">
              <a:lnSpc>
                <a:spcPct val="115000"/>
              </a:lnSpc>
              <a:spcBef>
                <a:spcPts val="1000"/>
              </a:spcBef>
              <a:spcAft>
                <a:spcPts val="1000"/>
              </a:spcAft>
              <a:buNone/>
            </a:pPr>
            <a:r>
              <a:rPr lang="en" sz="1200">
                <a:solidFill>
                  <a:schemeClr val="dk1"/>
                </a:solidFill>
                <a:latin typeface="Open Sans"/>
                <a:ea typeface="Open Sans"/>
                <a:cs typeface="Open Sans"/>
                <a:sym typeface="Open Sans"/>
              </a:rPr>
              <a:t>In this module, students use the </a:t>
            </a:r>
            <a:r>
              <a:rPr lang="en" sz="1200" i="1">
                <a:solidFill>
                  <a:schemeClr val="dk1"/>
                </a:solidFill>
                <a:latin typeface="Open Sans"/>
                <a:ea typeface="Open Sans"/>
                <a:cs typeface="Open Sans"/>
                <a:sym typeface="Open Sans"/>
              </a:rPr>
              <a:t>when green flag clicked</a:t>
            </a:r>
            <a:r>
              <a:rPr lang="en" sz="1200">
                <a:solidFill>
                  <a:schemeClr val="dk1"/>
                </a:solidFill>
                <a:latin typeface="Open Sans"/>
                <a:ea typeface="Open Sans"/>
                <a:cs typeface="Open Sans"/>
                <a:sym typeface="Open Sans"/>
              </a:rPr>
              <a:t> block to explore the concept of parallelism: making two or more things happen at the same time.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7"/>
          <p:cNvSpPr/>
          <p:nvPr/>
        </p:nvSpPr>
        <p:spPr>
          <a:xfrm>
            <a:off x="457200" y="4309150"/>
            <a:ext cx="9144000" cy="2981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7"/>
          <p:cNvSpPr txBox="1"/>
          <p:nvPr/>
        </p:nvSpPr>
        <p:spPr>
          <a:xfrm>
            <a:off x="4493275" y="4807750"/>
            <a:ext cx="4484700" cy="19845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What else should I know about parallelism?</a:t>
            </a:r>
            <a:endParaRPr sz="1200">
              <a:latin typeface="Open Sans"/>
              <a:ea typeface="Open Sans"/>
              <a:cs typeface="Open Sans"/>
              <a:sym typeface="Open Sans"/>
            </a:endParaRPr>
          </a:p>
          <a:p>
            <a:pPr marL="0" lvl="0" indent="0" algn="l" rtl="0">
              <a:lnSpc>
                <a:spcPct val="115000"/>
              </a:lnSpc>
              <a:spcBef>
                <a:spcPts val="1000"/>
              </a:spcBef>
              <a:spcAft>
                <a:spcPts val="1000"/>
              </a:spcAft>
              <a:buNone/>
            </a:pPr>
            <a:r>
              <a:rPr lang="en" sz="1200">
                <a:solidFill>
                  <a:srgbClr val="000000"/>
                </a:solidFill>
                <a:latin typeface="Open Sans"/>
                <a:ea typeface="Open Sans"/>
                <a:cs typeface="Open Sans"/>
                <a:sym typeface="Open Sans"/>
              </a:rPr>
              <a:t>Parallelism can expan</a:t>
            </a:r>
            <a:r>
              <a:rPr lang="en" sz="1200">
                <a:latin typeface="Open Sans"/>
                <a:ea typeface="Open Sans"/>
                <a:cs typeface="Open Sans"/>
                <a:sym typeface="Open Sans"/>
              </a:rPr>
              <a:t>d students’</a:t>
            </a:r>
            <a:r>
              <a:rPr lang="en" sz="1200">
                <a:solidFill>
                  <a:srgbClr val="000000"/>
                </a:solidFill>
                <a:latin typeface="Open Sans"/>
                <a:ea typeface="Open Sans"/>
                <a:cs typeface="Open Sans"/>
                <a:sym typeface="Open Sans"/>
              </a:rPr>
              <a:t> understandings of what </a:t>
            </a:r>
            <a:r>
              <a:rPr lang="en" sz="1200">
                <a:latin typeface="Open Sans"/>
                <a:ea typeface="Open Sans"/>
                <a:cs typeface="Open Sans"/>
                <a:sym typeface="Open Sans"/>
              </a:rPr>
              <a:t>is </a:t>
            </a:r>
            <a:r>
              <a:rPr lang="en" sz="1200">
                <a:solidFill>
                  <a:srgbClr val="000000"/>
                </a:solidFill>
                <a:latin typeface="Open Sans"/>
                <a:ea typeface="Open Sans"/>
                <a:cs typeface="Open Sans"/>
                <a:sym typeface="Open Sans"/>
              </a:rPr>
              <a:t>possible in Scratch. </a:t>
            </a:r>
            <a:r>
              <a:rPr lang="en" sz="1200">
                <a:latin typeface="Open Sans"/>
                <a:ea typeface="Open Sans"/>
                <a:cs typeface="Open Sans"/>
                <a:sym typeface="Open Sans"/>
              </a:rPr>
              <a:t>Talking to students about parallelism can encourage students who tend to be finished quickly to explore new concepts and ideas. For example, you could encourage students to add another sprite to their project and program that sprite to interact with existing project elements in new ways.</a:t>
            </a:r>
            <a:endParaRPr sz="1200">
              <a:solidFill>
                <a:srgbClr val="222222"/>
              </a:solidFill>
              <a:latin typeface="Open Sans"/>
              <a:ea typeface="Open Sans"/>
              <a:cs typeface="Open Sans"/>
              <a:sym typeface="Open Sans"/>
            </a:endParaRPr>
          </a:p>
        </p:txBody>
      </p:sp>
      <p:pic>
        <p:nvPicPr>
          <p:cNvPr id="169" name="Google Shape;169;p47"/>
          <p:cNvPicPr preferRelativeResize="0"/>
          <p:nvPr/>
        </p:nvPicPr>
        <p:blipFill>
          <a:blip r:embed="rId3">
            <a:alphaModFix/>
          </a:blip>
          <a:stretch>
            <a:fillRect/>
          </a:stretch>
        </p:blipFill>
        <p:spPr>
          <a:xfrm>
            <a:off x="685797" y="4524762"/>
            <a:ext cx="3415825" cy="2550475"/>
          </a:xfrm>
          <a:prstGeom prst="rect">
            <a:avLst/>
          </a:prstGeom>
          <a:noFill/>
          <a:ln w="9525" cap="flat" cmpd="sng">
            <a:solidFill>
              <a:srgbClr val="000000"/>
            </a:solidFill>
            <a:prstDash val="solid"/>
            <a:round/>
            <a:headEnd type="none" w="sm" len="sm"/>
            <a:tailEnd type="none" w="sm" len="sm"/>
          </a:ln>
        </p:spPr>
      </p:pic>
      <p:sp>
        <p:nvSpPr>
          <p:cNvPr id="170" name="Google Shape;170;p47"/>
          <p:cNvSpPr txBox="1"/>
          <p:nvPr/>
        </p:nvSpPr>
        <p:spPr>
          <a:xfrm>
            <a:off x="685800" y="987850"/>
            <a:ext cx="4800600" cy="31749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None/>
            </a:pPr>
            <a:r>
              <a:rPr lang="en" sz="1200" b="1">
                <a:solidFill>
                  <a:schemeClr val="dk1"/>
                </a:solidFill>
                <a:latin typeface="Open Sans"/>
                <a:ea typeface="Open Sans"/>
                <a:cs typeface="Open Sans"/>
                <a:sym typeface="Open Sans"/>
              </a:rPr>
              <a:t>What can students make with parallelism?</a:t>
            </a:r>
            <a:endParaRPr sz="12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200">
                <a:solidFill>
                  <a:schemeClr val="dk1"/>
                </a:solidFill>
                <a:latin typeface="Open Sans"/>
                <a:ea typeface="Open Sans"/>
                <a:cs typeface="Open Sans"/>
                <a:sym typeface="Open Sans"/>
              </a:rPr>
              <a:t>In Scratch, parallelism can mean two or more code stacks running on the same sprite at the same time, causing the sprite to do multiple things simultaneously. Parallelism can also mean two or more code stacks running on different sprites at the same time, causing multiple sprites to do things simultaneously. </a:t>
            </a:r>
            <a:endParaRPr sz="1200">
              <a:solidFill>
                <a:schemeClr val="dk1"/>
              </a:solidFill>
              <a:latin typeface="Open Sans"/>
              <a:ea typeface="Open Sans"/>
              <a:cs typeface="Open Sans"/>
              <a:sym typeface="Open Sans"/>
            </a:endParaRPr>
          </a:p>
          <a:p>
            <a:pPr marL="0" lvl="0" indent="0" algn="l" rtl="0">
              <a:lnSpc>
                <a:spcPct val="115000"/>
              </a:lnSpc>
              <a:spcBef>
                <a:spcPts val="1000"/>
              </a:spcBef>
              <a:spcAft>
                <a:spcPts val="1000"/>
              </a:spcAft>
              <a:buNone/>
            </a:pPr>
            <a:r>
              <a:rPr lang="en" sz="1200">
                <a:solidFill>
                  <a:schemeClr val="dk1"/>
                </a:solidFill>
                <a:latin typeface="Open Sans"/>
                <a:ea typeface="Open Sans"/>
                <a:cs typeface="Open Sans"/>
                <a:sym typeface="Open Sans"/>
              </a:rPr>
              <a:t>To encourage students to explore parallelism, this module asks students to create projects where multiple </a:t>
            </a:r>
            <a:r>
              <a:rPr lang="en" sz="1200" i="1">
                <a:solidFill>
                  <a:schemeClr val="dk1"/>
                </a:solidFill>
                <a:latin typeface="Open Sans"/>
                <a:ea typeface="Open Sans"/>
                <a:cs typeface="Open Sans"/>
                <a:sym typeface="Open Sans"/>
              </a:rPr>
              <a:t>when green flag clicked</a:t>
            </a:r>
            <a:r>
              <a:rPr lang="en" sz="1200">
                <a:solidFill>
                  <a:schemeClr val="dk1"/>
                </a:solidFill>
                <a:latin typeface="Open Sans"/>
                <a:ea typeface="Open Sans"/>
                <a:cs typeface="Open Sans"/>
                <a:sym typeface="Open Sans"/>
              </a:rPr>
              <a:t> blocks are used to make things happen simultaneously. This could mean multiple sprites doing different dance moves, having a conversation, or something else entirely! It could also mean background music or animation on the stage while a sprite performs some activity in the foreground.</a:t>
            </a:r>
            <a:endParaRPr sz="1200">
              <a:solidFill>
                <a:schemeClr val="dk1"/>
              </a:solidFill>
              <a:latin typeface="Open Sans"/>
              <a:ea typeface="Open Sans"/>
              <a:cs typeface="Open Sans"/>
              <a:sym typeface="Open Sans"/>
            </a:endParaRPr>
          </a:p>
        </p:txBody>
      </p:sp>
      <p:pic>
        <p:nvPicPr>
          <p:cNvPr id="171" name="Google Shape;171;p47"/>
          <p:cNvPicPr preferRelativeResize="0"/>
          <p:nvPr/>
        </p:nvPicPr>
        <p:blipFill>
          <a:blip r:embed="rId4">
            <a:alphaModFix/>
          </a:blip>
          <a:stretch>
            <a:fillRect/>
          </a:stretch>
        </p:blipFill>
        <p:spPr>
          <a:xfrm>
            <a:off x="5871544" y="987850"/>
            <a:ext cx="3249957" cy="2835949"/>
          </a:xfrm>
          <a:prstGeom prst="rect">
            <a:avLst/>
          </a:prstGeom>
          <a:noFill/>
          <a:ln w="19050" cap="flat" cmpd="sng">
            <a:solidFill>
              <a:srgbClr val="5DC7E4"/>
            </a:solidFill>
            <a:prstDash val="solid"/>
            <a:round/>
            <a:headEnd type="none" w="sm" len="sm"/>
            <a:tailEnd type="none" w="sm" len="sm"/>
          </a:ln>
        </p:spPr>
      </p:pic>
      <p:pic>
        <p:nvPicPr>
          <p:cNvPr id="172" name="Google Shape;172;p47" descr="when [space v] key pressed&#10;repeat [10]&#10;change y by (10)&#10;end"/>
          <p:cNvPicPr preferRelativeResize="0"/>
          <p:nvPr/>
        </p:nvPicPr>
        <p:blipFill rotWithShape="1">
          <a:blip r:embed="rId5">
            <a:alphaModFix/>
          </a:blip>
          <a:srcRect b="9148"/>
          <a:stretch/>
        </p:blipFill>
        <p:spPr>
          <a:xfrm>
            <a:off x="6462863" y="1165550"/>
            <a:ext cx="2306450" cy="1959200"/>
          </a:xfrm>
          <a:prstGeom prst="rect">
            <a:avLst/>
          </a:prstGeom>
          <a:noFill/>
          <a:ln>
            <a:noFill/>
          </a:ln>
        </p:spPr>
      </p:pic>
      <p:sp>
        <p:nvSpPr>
          <p:cNvPr id="173" name="Google Shape;173;p47"/>
          <p:cNvSpPr txBox="1"/>
          <p:nvPr/>
        </p:nvSpPr>
        <p:spPr>
          <a:xfrm>
            <a:off x="5941373" y="3124750"/>
            <a:ext cx="30366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i="1">
                <a:solidFill>
                  <a:srgbClr val="222222"/>
                </a:solidFill>
                <a:latin typeface="Open Sans"/>
                <a:ea typeface="Open Sans"/>
                <a:cs typeface="Open Sans"/>
                <a:sym typeface="Open Sans"/>
              </a:rPr>
              <a:t>If a player presses the spacebar, this code stack causes the sprite to jump. Pressing space to jump can cause the sprite to avoid obstacles.</a:t>
            </a:r>
            <a:endParaRPr sz="1000" i="1">
              <a:solidFill>
                <a:srgbClr val="22222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8"/>
          <p:cNvSpPr/>
          <p:nvPr/>
        </p:nvSpPr>
        <p:spPr>
          <a:xfrm>
            <a:off x="914400" y="5747425"/>
            <a:ext cx="8229600" cy="1432800"/>
          </a:xfrm>
          <a:prstGeom prst="rect">
            <a:avLst/>
          </a:prstGeom>
          <a:solidFill>
            <a:srgbClr val="EFEFEF"/>
          </a:solidFill>
          <a:ln w="19050" cap="flat" cmpd="sng">
            <a:solidFill>
              <a:srgbClr val="5DC7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Additional resources</a:t>
            </a:r>
            <a:endParaRPr sz="1200">
              <a:solidFill>
                <a:schemeClr val="dk1"/>
              </a:solidFill>
              <a:latin typeface="Open Sans"/>
              <a:ea typeface="Open Sans"/>
              <a:cs typeface="Open Sans"/>
              <a:sym typeface="Open Sans"/>
            </a:endParaRPr>
          </a:p>
          <a:p>
            <a:pPr marL="320040" lvl="0" indent="-167640" algn="l" rtl="0">
              <a:lnSpc>
                <a:spcPct val="115000"/>
              </a:lnSpc>
              <a:spcBef>
                <a:spcPts val="1000"/>
              </a:spcBef>
              <a:spcAft>
                <a:spcPts val="0"/>
              </a:spcAft>
              <a:buClr>
                <a:schemeClr val="dk1"/>
              </a:buClr>
              <a:buSzPts val="1200"/>
              <a:buFont typeface="Open Sans"/>
              <a:buChar char="●"/>
            </a:pPr>
            <a:r>
              <a:rPr lang="en" sz="1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Animate a Character</a:t>
            </a:r>
            <a:r>
              <a:rPr lang="en" sz="1200">
                <a:solidFill>
                  <a:schemeClr val="dk1"/>
                </a:solidFill>
                <a:latin typeface="Open Sans"/>
                <a:ea typeface="Open Sans"/>
                <a:cs typeface="Open Sans"/>
                <a:sym typeface="Open Sans"/>
              </a:rPr>
              <a:t>: Explore this educator guide (pp. 9–12) to familiarize yourself with ways to support students in animating their sprites</a:t>
            </a:r>
            <a:endParaRPr sz="1200">
              <a:solidFill>
                <a:schemeClr val="dk1"/>
              </a:solidFill>
              <a:latin typeface="Open Sans"/>
              <a:ea typeface="Open Sans"/>
              <a:cs typeface="Open Sans"/>
              <a:sym typeface="Open Sans"/>
            </a:endParaRPr>
          </a:p>
          <a:p>
            <a:pPr marL="320040" lvl="0" indent="-167640" algn="l" rtl="0">
              <a:lnSpc>
                <a:spcPct val="115000"/>
              </a:lnSpc>
              <a:spcBef>
                <a:spcPts val="1000"/>
              </a:spcBef>
              <a:spcAft>
                <a:spcPts val="1000"/>
              </a:spcAft>
              <a:buClr>
                <a:schemeClr val="dk1"/>
              </a:buClr>
              <a:buSzPts val="1200"/>
              <a:buFont typeface="Open Sans"/>
              <a:buChar char="●"/>
            </a:pPr>
            <a:r>
              <a:rPr lang="en" sz="12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Getting Unstuck 2020 Studio</a:t>
            </a:r>
            <a:r>
              <a:rPr lang="en" sz="1200">
                <a:solidFill>
                  <a:schemeClr val="dk1"/>
                </a:solidFill>
                <a:latin typeface="Open Sans"/>
                <a:ea typeface="Open Sans"/>
                <a:cs typeface="Open Sans"/>
                <a:sym typeface="Open Sans"/>
              </a:rPr>
              <a:t>: Explore additional</a:t>
            </a:r>
            <a:r>
              <a:rPr lang="en" sz="1200" i="1">
                <a:solidFill>
                  <a:schemeClr val="dk1"/>
                </a:solidFill>
                <a:latin typeface="Open Sans"/>
                <a:ea typeface="Open Sans"/>
                <a:cs typeface="Open Sans"/>
                <a:sym typeface="Open Sans"/>
              </a:rPr>
              <a:t> Parallelism</a:t>
            </a:r>
            <a:r>
              <a:rPr lang="en" sz="1200">
                <a:solidFill>
                  <a:schemeClr val="dk1"/>
                </a:solidFill>
                <a:latin typeface="Open Sans"/>
                <a:ea typeface="Open Sans"/>
                <a:cs typeface="Open Sans"/>
                <a:sym typeface="Open Sans"/>
              </a:rPr>
              <a:t> projects made by teachers</a:t>
            </a:r>
            <a:endParaRPr sz="1200">
              <a:solidFill>
                <a:schemeClr val="dk1"/>
              </a:solidFill>
              <a:latin typeface="Open Sans"/>
              <a:ea typeface="Open Sans"/>
              <a:cs typeface="Open Sans"/>
              <a:sym typeface="Open Sans"/>
            </a:endParaRPr>
          </a:p>
        </p:txBody>
      </p:sp>
      <p:graphicFrame>
        <p:nvGraphicFramePr>
          <p:cNvPr id="179" name="Google Shape;179;p48"/>
          <p:cNvGraphicFramePr/>
          <p:nvPr/>
        </p:nvGraphicFramePr>
        <p:xfrm>
          <a:off x="914400" y="510263"/>
          <a:ext cx="8229600" cy="4872866"/>
        </p:xfrm>
        <a:graphic>
          <a:graphicData uri="http://schemas.openxmlformats.org/drawingml/2006/table">
            <a:tbl>
              <a:tblPr>
                <a:noFill/>
                <a:tableStyleId>{C1F52705-D11B-4695-95F5-D896920B4570}</a:tableStyleId>
              </a:tblPr>
              <a:tblGrid>
                <a:gridCol w="2963400">
                  <a:extLst>
                    <a:ext uri="{9D8B030D-6E8A-4147-A177-3AD203B41FA5}">
                      <a16:colId xmlns:a16="http://schemas.microsoft.com/office/drawing/2014/main" val="20000"/>
                    </a:ext>
                  </a:extLst>
                </a:gridCol>
                <a:gridCol w="5266200">
                  <a:extLst>
                    <a:ext uri="{9D8B030D-6E8A-4147-A177-3AD203B41FA5}">
                      <a16:colId xmlns:a16="http://schemas.microsoft.com/office/drawing/2014/main" val="20001"/>
                    </a:ext>
                  </a:extLst>
                </a:gridCol>
              </a:tblGrid>
              <a:tr h="560400">
                <a:tc gridSpan="2">
                  <a:txBody>
                    <a:bodyPr/>
                    <a:lstStyle/>
                    <a:p>
                      <a:pPr marL="0" lvl="0" indent="0" algn="ctr" rtl="0">
                        <a:lnSpc>
                          <a:spcPct val="115000"/>
                        </a:lnSpc>
                        <a:spcBef>
                          <a:spcPts val="0"/>
                        </a:spcBef>
                        <a:spcAft>
                          <a:spcPts val="0"/>
                        </a:spcAft>
                        <a:buClr>
                          <a:schemeClr val="dk1"/>
                        </a:buClr>
                        <a:buSzPts val="1100"/>
                        <a:buFont typeface="Arial"/>
                        <a:buNone/>
                      </a:pPr>
                      <a:r>
                        <a:rPr lang="en" sz="1200" b="1">
                          <a:solidFill>
                            <a:schemeClr val="dk1"/>
                          </a:solidFill>
                          <a:latin typeface="Open Sans"/>
                          <a:ea typeface="Open Sans"/>
                          <a:cs typeface="Open Sans"/>
                          <a:sym typeface="Open Sans"/>
                        </a:rPr>
                        <a:t>There are many different ways to go about creating this project.</a:t>
                      </a:r>
                      <a:endParaRPr sz="1200" b="1">
                        <a:solidFill>
                          <a:schemeClr val="dk1"/>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 sz="1200" b="1">
                          <a:solidFill>
                            <a:schemeClr val="dk1"/>
                          </a:solidFill>
                          <a:latin typeface="Open Sans"/>
                          <a:ea typeface="Open Sans"/>
                          <a:cs typeface="Open Sans"/>
                          <a:sym typeface="Open Sans"/>
                        </a:rPr>
                        <a:t>Here are a few blocks that students might use:</a:t>
                      </a:r>
                      <a:endParaRPr sz="1200" b="1">
                        <a:latin typeface="Open Sans"/>
                        <a:ea typeface="Open Sans"/>
                        <a:cs typeface="Open Sans"/>
                        <a:sym typeface="Open Sans"/>
                      </a:endParaRPr>
                    </a:p>
                  </a:txBody>
                  <a:tcPr marL="91425" marR="91425" marT="91425" marB="91425">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571300">
                <a:tc>
                  <a:txBody>
                    <a:bodyPr/>
                    <a:lstStyle/>
                    <a:p>
                      <a:pPr marL="0" lvl="0" indent="0" algn="ctr" rtl="0">
                        <a:lnSpc>
                          <a:spcPct val="115000"/>
                        </a:lnSpc>
                        <a:spcBef>
                          <a:spcPts val="0"/>
                        </a:spcBef>
                        <a:spcAft>
                          <a:spcPts val="0"/>
                        </a:spcAft>
                        <a:buNone/>
                      </a:pPr>
                      <a:endParaRPr sz="1800">
                        <a:latin typeface="Open Sans"/>
                        <a:ea typeface="Open Sans"/>
                        <a:cs typeface="Open Sans"/>
                        <a:sym typeface="Open Sans"/>
                      </a:endParaRPr>
                    </a:p>
                  </a:txBody>
                  <a:tcPr marL="91425" marR="91425" marT="91425" marB="91425">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100"/>
                        <a:buFont typeface="Arial"/>
                        <a:buNone/>
                      </a:pPr>
                      <a:r>
                        <a:rPr lang="en" sz="1200">
                          <a:solidFill>
                            <a:srgbClr val="000000"/>
                          </a:solidFill>
                          <a:latin typeface="Open Sans"/>
                          <a:ea typeface="Open Sans"/>
                          <a:cs typeface="Open Sans"/>
                          <a:sym typeface="Open Sans"/>
                        </a:rPr>
                        <a:t>This </a:t>
                      </a:r>
                      <a:r>
                        <a:rPr lang="en" sz="1200">
                          <a:latin typeface="Open Sans"/>
                          <a:ea typeface="Open Sans"/>
                          <a:cs typeface="Open Sans"/>
                          <a:sym typeface="Open Sans"/>
                        </a:rPr>
                        <a:t>event</a:t>
                      </a:r>
                      <a:r>
                        <a:rPr lang="en" sz="1200">
                          <a:solidFill>
                            <a:srgbClr val="000000"/>
                          </a:solidFill>
                          <a:latin typeface="Open Sans"/>
                          <a:ea typeface="Open Sans"/>
                          <a:cs typeface="Open Sans"/>
                          <a:sym typeface="Open Sans"/>
                        </a:rPr>
                        <a:t> block </a:t>
                      </a:r>
                      <a:r>
                        <a:rPr lang="en" sz="1200">
                          <a:latin typeface="Open Sans"/>
                          <a:ea typeface="Open Sans"/>
                          <a:cs typeface="Open Sans"/>
                          <a:sym typeface="Open Sans"/>
                        </a:rPr>
                        <a:t>runs a </a:t>
                      </a:r>
                      <a:r>
                        <a:rPr lang="en" sz="1200">
                          <a:solidFill>
                            <a:srgbClr val="000000"/>
                          </a:solidFill>
                          <a:latin typeface="Open Sans"/>
                          <a:ea typeface="Open Sans"/>
                          <a:cs typeface="Open Sans"/>
                          <a:sym typeface="Open Sans"/>
                        </a:rPr>
                        <a:t>code stack when the green flag (in the top corner of the project) is clicked. This block is almost always used to start a project in Scratch. If students are having trouble “restarting” their projects (</a:t>
                      </a:r>
                      <a:r>
                        <a:rPr lang="en" sz="1200">
                          <a:latin typeface="Open Sans"/>
                          <a:ea typeface="Open Sans"/>
                          <a:cs typeface="Open Sans"/>
                          <a:sym typeface="Open Sans"/>
                        </a:rPr>
                        <a:t>e.g.,</a:t>
                      </a:r>
                      <a:r>
                        <a:rPr lang="en" sz="1200">
                          <a:solidFill>
                            <a:srgbClr val="000000"/>
                          </a:solidFill>
                          <a:latin typeface="Open Sans"/>
                          <a:ea typeface="Open Sans"/>
                          <a:cs typeface="Open Sans"/>
                          <a:sym typeface="Open Sans"/>
                        </a:rPr>
                        <a:t> their sprite has walked to the edge of the screen but has not returned to the original position), it can be useful to add some </a:t>
                      </a:r>
                      <a:r>
                        <a:rPr lang="en" sz="1200" i="1">
                          <a:solidFill>
                            <a:srgbClr val="000000"/>
                          </a:solidFill>
                          <a:latin typeface="Open Sans"/>
                          <a:ea typeface="Open Sans"/>
                          <a:cs typeface="Open Sans"/>
                          <a:sym typeface="Open Sans"/>
                        </a:rPr>
                        <a:t>when green flag clicked</a:t>
                      </a:r>
                      <a:r>
                        <a:rPr lang="en" sz="1200">
                          <a:solidFill>
                            <a:srgbClr val="000000"/>
                          </a:solidFill>
                          <a:latin typeface="Open Sans"/>
                          <a:ea typeface="Open Sans"/>
                          <a:cs typeface="Open Sans"/>
                          <a:sym typeface="Open Sans"/>
                        </a:rPr>
                        <a:t> code stacks to reset the project.</a:t>
                      </a:r>
                      <a:endParaRPr sz="1200">
                        <a:latin typeface="Open Sans"/>
                        <a:ea typeface="Open Sans"/>
                        <a:cs typeface="Open Sans"/>
                        <a:sym typeface="Open Sans"/>
                      </a:endParaRPr>
                    </a:p>
                  </a:txBody>
                  <a:tcPr marL="91425" marR="91425" marT="91425" marB="91425" anchor="ctr">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extLst>
                  <a:ext uri="{0D108BD9-81ED-4DB2-BD59-A6C34878D82A}">
                    <a16:rowId xmlns:a16="http://schemas.microsoft.com/office/drawing/2014/main" val="10001"/>
                  </a:ext>
                </a:extLst>
              </a:tr>
              <a:tr h="1140000">
                <a:tc>
                  <a:txBody>
                    <a:bodyPr/>
                    <a:lstStyle/>
                    <a:p>
                      <a:pPr marL="0" lvl="0" indent="0" algn="ctr" rtl="0">
                        <a:lnSpc>
                          <a:spcPct val="115000"/>
                        </a:lnSpc>
                        <a:spcBef>
                          <a:spcPts val="0"/>
                        </a:spcBef>
                        <a:spcAft>
                          <a:spcPts val="0"/>
                        </a:spcAft>
                        <a:buNone/>
                      </a:pPr>
                      <a:endParaRPr sz="1800">
                        <a:latin typeface="Open Sans"/>
                        <a:ea typeface="Open Sans"/>
                        <a:cs typeface="Open Sans"/>
                        <a:sym typeface="Open Sans"/>
                      </a:endParaRPr>
                    </a:p>
                  </a:txBody>
                  <a:tcPr marL="91425" marR="91425" marT="91425" marB="91425">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This event block causes a sprite to run a code stack when a specific key is pressed. The drop-down menu can be used to select the specific key.</a:t>
                      </a:r>
                      <a:endParaRPr sz="1200">
                        <a:latin typeface="Open Sans"/>
                        <a:ea typeface="Open Sans"/>
                        <a:cs typeface="Open Sans"/>
                        <a:sym typeface="Open Sans"/>
                      </a:endParaRPr>
                    </a:p>
                  </a:txBody>
                  <a:tcPr marL="91425" marR="91425" marT="91425" marB="91425" anchor="ctr">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extLst>
                  <a:ext uri="{0D108BD9-81ED-4DB2-BD59-A6C34878D82A}">
                    <a16:rowId xmlns:a16="http://schemas.microsoft.com/office/drawing/2014/main" val="10002"/>
                  </a:ext>
                </a:extLst>
              </a:tr>
              <a:tr h="1571300">
                <a:tc>
                  <a:txBody>
                    <a:bodyPr/>
                    <a:lstStyle/>
                    <a:p>
                      <a:pPr marL="0" lvl="0" indent="0" algn="ctr" rtl="0">
                        <a:lnSpc>
                          <a:spcPct val="115000"/>
                        </a:lnSpc>
                        <a:spcBef>
                          <a:spcPts val="0"/>
                        </a:spcBef>
                        <a:spcAft>
                          <a:spcPts val="0"/>
                        </a:spcAft>
                        <a:buNone/>
                      </a:pPr>
                      <a:endParaRPr sz="1800">
                        <a:latin typeface="Open Sans"/>
                        <a:ea typeface="Open Sans"/>
                        <a:cs typeface="Open Sans"/>
                        <a:sym typeface="Open Sans"/>
                      </a:endParaRPr>
                    </a:p>
                  </a:txBody>
                  <a:tcPr marL="91425" marR="91425" marT="91425" marB="91425">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100"/>
                        <a:buFont typeface="Arial"/>
                        <a:buNone/>
                      </a:pPr>
                      <a:r>
                        <a:rPr lang="en" sz="1200">
                          <a:solidFill>
                            <a:srgbClr val="000000"/>
                          </a:solidFill>
                          <a:latin typeface="Open Sans"/>
                          <a:ea typeface="Open Sans"/>
                          <a:cs typeface="Open Sans"/>
                          <a:sym typeface="Open Sans"/>
                        </a:rPr>
                        <a:t>The</a:t>
                      </a:r>
                      <a:r>
                        <a:rPr lang="en" sz="1200" b="1">
                          <a:solidFill>
                            <a:srgbClr val="000000"/>
                          </a:solidFill>
                          <a:latin typeface="Open Sans"/>
                          <a:ea typeface="Open Sans"/>
                          <a:cs typeface="Open Sans"/>
                          <a:sym typeface="Open Sans"/>
                        </a:rPr>
                        <a:t> </a:t>
                      </a:r>
                      <a:r>
                        <a:rPr lang="en" sz="1200" i="1">
                          <a:solidFill>
                            <a:srgbClr val="000000"/>
                          </a:solidFill>
                          <a:latin typeface="Open Sans"/>
                          <a:ea typeface="Open Sans"/>
                          <a:cs typeface="Open Sans"/>
                          <a:sym typeface="Open Sans"/>
                        </a:rPr>
                        <a:t>if/then</a:t>
                      </a:r>
                      <a:r>
                        <a:rPr lang="en" sz="1200" b="1">
                          <a:solidFill>
                            <a:srgbClr val="000000"/>
                          </a:solidFill>
                          <a:latin typeface="Open Sans"/>
                          <a:ea typeface="Open Sans"/>
                          <a:cs typeface="Open Sans"/>
                          <a:sym typeface="Open Sans"/>
                        </a:rPr>
                        <a:t> </a:t>
                      </a:r>
                      <a:r>
                        <a:rPr lang="en" sz="1200">
                          <a:solidFill>
                            <a:srgbClr val="000000"/>
                          </a:solidFill>
                          <a:latin typeface="Open Sans"/>
                          <a:ea typeface="Open Sans"/>
                          <a:cs typeface="Open Sans"/>
                          <a:sym typeface="Open Sans"/>
                        </a:rPr>
                        <a:t>block is a </a:t>
                      </a:r>
                      <a:r>
                        <a:rPr lang="en" sz="1200">
                          <a:latin typeface="Open Sans"/>
                          <a:ea typeface="Open Sans"/>
                          <a:cs typeface="Open Sans"/>
                          <a:sym typeface="Open Sans"/>
                        </a:rPr>
                        <a:t>conditional</a:t>
                      </a:r>
                      <a:r>
                        <a:rPr lang="en" sz="1200">
                          <a:solidFill>
                            <a:srgbClr val="000000"/>
                          </a:solidFill>
                          <a:latin typeface="Open Sans"/>
                          <a:ea typeface="Open Sans"/>
                          <a:cs typeface="Open Sans"/>
                          <a:sym typeface="Open Sans"/>
                        </a:rPr>
                        <a:t> </a:t>
                      </a:r>
                      <a:r>
                        <a:rPr lang="en" sz="1200" u="sng">
                          <a:solidFill>
                            <a:srgbClr val="0097A7"/>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control</a:t>
                      </a:r>
                      <a:r>
                        <a:rPr lang="en" sz="1200">
                          <a:solidFill>
                            <a:srgbClr val="000000"/>
                          </a:solidFill>
                          <a:latin typeface="Open Sans"/>
                          <a:ea typeface="Open Sans"/>
                          <a:cs typeface="Open Sans"/>
                          <a:sym typeface="Open Sans"/>
                        </a:rPr>
                        <a:t> block. This block checks if the condition inside is true, and if</a:t>
                      </a:r>
                      <a:r>
                        <a:rPr lang="en" sz="1200">
                          <a:latin typeface="Open Sans"/>
                          <a:ea typeface="Open Sans"/>
                          <a:cs typeface="Open Sans"/>
                          <a:sym typeface="Open Sans"/>
                        </a:rPr>
                        <a:t> so, runs a nested code stack</a:t>
                      </a:r>
                      <a:r>
                        <a:rPr lang="en" sz="1200">
                          <a:solidFill>
                            <a:srgbClr val="000000"/>
                          </a:solidFill>
                          <a:latin typeface="Open Sans"/>
                          <a:ea typeface="Open Sans"/>
                          <a:cs typeface="Open Sans"/>
                          <a:sym typeface="Open Sans"/>
                        </a:rPr>
                        <a:t>. This block needs an event block </a:t>
                      </a:r>
                      <a:r>
                        <a:rPr lang="en" sz="1200">
                          <a:latin typeface="Open Sans"/>
                          <a:ea typeface="Open Sans"/>
                          <a:cs typeface="Open Sans"/>
                          <a:sym typeface="Open Sans"/>
                        </a:rPr>
                        <a:t>to run it</a:t>
                      </a:r>
                      <a:r>
                        <a:rPr lang="en" sz="1200">
                          <a:solidFill>
                            <a:srgbClr val="000000"/>
                          </a:solidFill>
                          <a:latin typeface="Open Sans"/>
                          <a:ea typeface="Open Sans"/>
                          <a:cs typeface="Open Sans"/>
                          <a:sym typeface="Open Sans"/>
                        </a:rPr>
                        <a:t>, and will also need a hexagon-shaped block (such as a</a:t>
                      </a:r>
                      <a:r>
                        <a:rPr lang="en" sz="1200">
                          <a:latin typeface="Open Sans"/>
                          <a:ea typeface="Open Sans"/>
                          <a:cs typeface="Open Sans"/>
                          <a:sym typeface="Open Sans"/>
                        </a:rPr>
                        <a:t> </a:t>
                      </a:r>
                      <a:r>
                        <a:rPr lang="en" sz="1200">
                          <a:solidFill>
                            <a:srgbClr val="000000"/>
                          </a:solidFill>
                          <a:latin typeface="Open Sans"/>
                          <a:ea typeface="Open Sans"/>
                          <a:cs typeface="Open Sans"/>
                          <a:sym typeface="Open Sans"/>
                        </a:rPr>
                        <a:t>sensing block or Boolean operator block) </a:t>
                      </a:r>
                      <a:r>
                        <a:rPr lang="en" sz="1200">
                          <a:latin typeface="Open Sans"/>
                          <a:ea typeface="Open Sans"/>
                          <a:cs typeface="Open Sans"/>
                          <a:sym typeface="Open Sans"/>
                        </a:rPr>
                        <a:t>to provide the condition</a:t>
                      </a:r>
                      <a:r>
                        <a:rPr lang="en" sz="1200">
                          <a:solidFill>
                            <a:srgbClr val="000000"/>
                          </a:solidFill>
                          <a:latin typeface="Open Sans"/>
                          <a:ea typeface="Open Sans"/>
                          <a:cs typeface="Open Sans"/>
                          <a:sym typeface="Open Sans"/>
                        </a:rPr>
                        <a:t>.</a:t>
                      </a:r>
                      <a:endParaRPr sz="1200">
                        <a:latin typeface="Open Sans"/>
                        <a:ea typeface="Open Sans"/>
                        <a:cs typeface="Open Sans"/>
                        <a:sym typeface="Open Sans"/>
                      </a:endParaRPr>
                    </a:p>
                  </a:txBody>
                  <a:tcPr marL="91425" marR="91425" marT="91425" marB="91425" anchor="ctr">
                    <a:lnL w="19050" cap="flat" cmpd="sng">
                      <a:solidFill>
                        <a:srgbClr val="5DC7E4"/>
                      </a:solidFill>
                      <a:prstDash val="lgDash"/>
                      <a:round/>
                      <a:headEnd type="none" w="sm" len="sm"/>
                      <a:tailEnd type="none" w="sm" len="sm"/>
                    </a:lnL>
                    <a:lnR w="19050" cap="flat" cmpd="sng">
                      <a:solidFill>
                        <a:srgbClr val="5DC7E4"/>
                      </a:solidFill>
                      <a:prstDash val="lgDash"/>
                      <a:round/>
                      <a:headEnd type="none" w="sm" len="sm"/>
                      <a:tailEnd type="none" w="sm" len="sm"/>
                    </a:lnR>
                    <a:lnT w="19050" cap="flat" cmpd="sng">
                      <a:solidFill>
                        <a:srgbClr val="5DC7E4"/>
                      </a:solidFill>
                      <a:prstDash val="lgDash"/>
                      <a:round/>
                      <a:headEnd type="none" w="sm" len="sm"/>
                      <a:tailEnd type="none" w="sm" len="sm"/>
                    </a:lnT>
                    <a:lnB w="19050" cap="flat" cmpd="sng">
                      <a:solidFill>
                        <a:srgbClr val="5DC7E4"/>
                      </a:solidFill>
                      <a:prstDash val="lgDash"/>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80" name="Google Shape;180;p48" descr="when green flag clicked"/>
          <p:cNvPicPr preferRelativeResize="0"/>
          <p:nvPr/>
        </p:nvPicPr>
        <p:blipFill rotWithShape="1">
          <a:blip r:embed="rId6">
            <a:alphaModFix/>
          </a:blip>
          <a:srcRect b="32263"/>
          <a:stretch/>
        </p:blipFill>
        <p:spPr>
          <a:xfrm>
            <a:off x="1593687" y="1536258"/>
            <a:ext cx="1635800" cy="852393"/>
          </a:xfrm>
          <a:prstGeom prst="rect">
            <a:avLst/>
          </a:prstGeom>
          <a:noFill/>
          <a:ln>
            <a:noFill/>
          </a:ln>
        </p:spPr>
      </p:pic>
      <p:pic>
        <p:nvPicPr>
          <p:cNvPr id="181" name="Google Shape;181;p48" descr="when [space v] key pressed"/>
          <p:cNvPicPr preferRelativeResize="0"/>
          <p:nvPr/>
        </p:nvPicPr>
        <p:blipFill rotWithShape="1">
          <a:blip r:embed="rId7">
            <a:alphaModFix/>
          </a:blip>
          <a:srcRect b="30829"/>
          <a:stretch/>
        </p:blipFill>
        <p:spPr>
          <a:xfrm>
            <a:off x="1248438" y="2993375"/>
            <a:ext cx="2222124" cy="687325"/>
          </a:xfrm>
          <a:prstGeom prst="rect">
            <a:avLst/>
          </a:prstGeom>
          <a:noFill/>
          <a:ln>
            <a:noFill/>
          </a:ln>
        </p:spPr>
      </p:pic>
      <p:pic>
        <p:nvPicPr>
          <p:cNvPr id="182" name="Google Shape;182;p48"/>
          <p:cNvPicPr preferRelativeResize="0"/>
          <p:nvPr/>
        </p:nvPicPr>
        <p:blipFill>
          <a:blip r:embed="rId8">
            <a:alphaModFix/>
          </a:blip>
          <a:stretch>
            <a:fillRect/>
          </a:stretch>
        </p:blipFill>
        <p:spPr>
          <a:xfrm>
            <a:off x="1567600" y="3988500"/>
            <a:ext cx="1687950" cy="1183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4"/>
          <p:cNvSpPr txBox="1"/>
          <p:nvPr/>
        </p:nvSpPr>
        <p:spPr>
          <a:xfrm>
            <a:off x="457200" y="4677646"/>
            <a:ext cx="6172200" cy="1024200"/>
          </a:xfrm>
          <a:prstGeom prst="rect">
            <a:avLst/>
          </a:prstGeom>
          <a:noFill/>
          <a:ln>
            <a:noFill/>
          </a:ln>
        </p:spPr>
        <p:txBody>
          <a:bodyPr spcFirstLastPara="1" wrap="square" lIns="91425" tIns="91425" rIns="91425" bIns="91425" anchor="t" anchorCtr="0">
            <a:spAutoFit/>
          </a:bodyPr>
          <a:lstStyle/>
          <a:p>
            <a:pPr marL="320040" lvl="0" indent="-180340" algn="l" rtl="0">
              <a:lnSpc>
                <a:spcPct val="115000"/>
              </a:lnSpc>
              <a:spcBef>
                <a:spcPts val="0"/>
              </a:spcBef>
              <a:spcAft>
                <a:spcPts val="0"/>
              </a:spcAft>
              <a:buClr>
                <a:schemeClr val="dk1"/>
              </a:buClr>
              <a:buSzPts val="1400"/>
              <a:buFont typeface="Open Sans"/>
              <a:buAutoNum type="arabicPeriod" startAt="3"/>
            </a:pPr>
            <a:r>
              <a:rPr lang="en">
                <a:solidFill>
                  <a:schemeClr val="dk1"/>
                </a:solidFill>
                <a:latin typeface="Open Sans"/>
                <a:ea typeface="Open Sans"/>
                <a:cs typeface="Open Sans"/>
                <a:sym typeface="Open Sans"/>
              </a:rPr>
              <a:t>Open that project and click</a:t>
            </a:r>
            <a:endParaRPr>
              <a:solidFill>
                <a:schemeClr val="dk1"/>
              </a:solidFill>
              <a:latin typeface="Open Sans"/>
              <a:ea typeface="Open Sans"/>
              <a:cs typeface="Open Sans"/>
              <a:sym typeface="Open Sans"/>
            </a:endParaRPr>
          </a:p>
          <a:p>
            <a:pPr marL="320040" lvl="0" indent="-180340" algn="l" rtl="0">
              <a:lnSpc>
                <a:spcPct val="115000"/>
              </a:lnSpc>
              <a:spcBef>
                <a:spcPts val="1000"/>
              </a:spcBef>
              <a:spcAft>
                <a:spcPts val="1000"/>
              </a:spcAft>
              <a:buClr>
                <a:schemeClr val="dk1"/>
              </a:buClr>
              <a:buSzPts val="1400"/>
              <a:buFont typeface="Open Sans"/>
              <a:buAutoNum type="arabicPeriod" startAt="3"/>
            </a:pPr>
            <a:r>
              <a:rPr lang="en">
                <a:solidFill>
                  <a:schemeClr val="dk1"/>
                </a:solidFill>
                <a:latin typeface="Open Sans"/>
                <a:ea typeface="Open Sans"/>
                <a:cs typeface="Open Sans"/>
                <a:sym typeface="Open Sans"/>
              </a:rPr>
              <a:t>Find two </a:t>
            </a:r>
            <a:r>
              <a:rPr lang="en" i="1">
                <a:solidFill>
                  <a:schemeClr val="dk1"/>
                </a:solidFill>
                <a:latin typeface="Open Sans"/>
                <a:ea typeface="Open Sans"/>
                <a:cs typeface="Open Sans"/>
                <a:sym typeface="Open Sans"/>
              </a:rPr>
              <a:t>when green flag clicked</a:t>
            </a:r>
            <a:r>
              <a:rPr lang="en">
                <a:solidFill>
                  <a:schemeClr val="dk1"/>
                </a:solidFill>
                <a:latin typeface="Open Sans"/>
                <a:ea typeface="Open Sans"/>
                <a:cs typeface="Open Sans"/>
                <a:sym typeface="Open Sans"/>
              </a:rPr>
              <a:t> blocks and look at their code stacks to see what happens.</a:t>
            </a:r>
            <a:endParaRPr/>
          </a:p>
        </p:txBody>
      </p:sp>
      <p:sp>
        <p:nvSpPr>
          <p:cNvPr id="244" name="Google Shape;244;p54"/>
          <p:cNvSpPr txBox="1"/>
          <p:nvPr/>
        </p:nvSpPr>
        <p:spPr>
          <a:xfrm>
            <a:off x="777240" y="3063240"/>
            <a:ext cx="5532000" cy="1463100"/>
          </a:xfrm>
          <a:prstGeom prst="rect">
            <a:avLst/>
          </a:prstGeom>
          <a:noFill/>
          <a:ln w="19050" cap="flat" cmpd="sng">
            <a:solidFill>
              <a:srgbClr val="F9D344"/>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Open Sans"/>
                <a:ea typeface="Open Sans"/>
                <a:cs typeface="Open Sans"/>
                <a:sym typeface="Open Sans"/>
              </a:rPr>
              <a:t>Why is this project interesting to you?</a:t>
            </a: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p:txBody>
      </p:sp>
      <p:sp>
        <p:nvSpPr>
          <p:cNvPr id="245" name="Google Shape;245;p54"/>
          <p:cNvSpPr txBox="1"/>
          <p:nvPr/>
        </p:nvSpPr>
        <p:spPr>
          <a:xfrm>
            <a:off x="460800" y="1554480"/>
            <a:ext cx="9144000" cy="14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Open Sans"/>
                <a:ea typeface="Open Sans"/>
                <a:cs typeface="Open Sans"/>
                <a:sym typeface="Open Sans"/>
              </a:rPr>
              <a:t>E</a:t>
            </a:r>
            <a:r>
              <a:rPr lang="en">
                <a:solidFill>
                  <a:srgbClr val="000000"/>
                </a:solidFill>
                <a:latin typeface="Open Sans"/>
                <a:ea typeface="Open Sans"/>
                <a:cs typeface="Open Sans"/>
                <a:sym typeface="Open Sans"/>
              </a:rPr>
              <a:t>xplor</a:t>
            </a:r>
            <a:r>
              <a:rPr lang="en">
                <a:latin typeface="Open Sans"/>
                <a:ea typeface="Open Sans"/>
                <a:cs typeface="Open Sans"/>
                <a:sym typeface="Open Sans"/>
              </a:rPr>
              <a:t>ing</a:t>
            </a:r>
            <a:r>
              <a:rPr lang="en">
                <a:solidFill>
                  <a:srgbClr val="000000"/>
                </a:solidFill>
                <a:latin typeface="Open Sans"/>
                <a:ea typeface="Open Sans"/>
                <a:cs typeface="Open Sans"/>
                <a:sym typeface="Open Sans"/>
              </a:rPr>
              <a:t> projects that other Scratchers have made</a:t>
            </a:r>
            <a:r>
              <a:rPr lang="en">
                <a:latin typeface="Open Sans"/>
                <a:ea typeface="Open Sans"/>
                <a:cs typeface="Open Sans"/>
                <a:sym typeface="Open Sans"/>
              </a:rPr>
              <a:t> </a:t>
            </a:r>
            <a:r>
              <a:rPr lang="en">
                <a:solidFill>
                  <a:srgbClr val="000000"/>
                </a:solidFill>
                <a:latin typeface="Open Sans"/>
                <a:ea typeface="Open Sans"/>
                <a:cs typeface="Open Sans"/>
                <a:sym typeface="Open Sans"/>
              </a:rPr>
              <a:t>can help us get inspired about what we want to make</a:t>
            </a:r>
            <a:r>
              <a:rPr lang="en">
                <a:latin typeface="Open Sans"/>
                <a:ea typeface="Open Sans"/>
                <a:cs typeface="Open Sans"/>
                <a:sym typeface="Open Sans"/>
              </a:rPr>
              <a:t>!</a:t>
            </a:r>
            <a:endParaRPr>
              <a:latin typeface="Open Sans"/>
              <a:ea typeface="Open Sans"/>
              <a:cs typeface="Open Sans"/>
              <a:sym typeface="Open Sans"/>
            </a:endParaRPr>
          </a:p>
          <a:p>
            <a:pPr marL="320040" lvl="0" indent="-180340" algn="l" rtl="0">
              <a:lnSpc>
                <a:spcPct val="115000"/>
              </a:lnSpc>
              <a:spcBef>
                <a:spcPts val="100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Click on this link: </a:t>
            </a:r>
            <a:r>
              <a:rPr lang="en"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scratch.mit.edu/studios/27321000</a:t>
            </a:r>
            <a:endParaRPr>
              <a:solidFill>
                <a:schemeClr val="dk1"/>
              </a:solidFill>
              <a:latin typeface="Open Sans"/>
              <a:ea typeface="Open Sans"/>
              <a:cs typeface="Open Sans"/>
              <a:sym typeface="Open Sans"/>
            </a:endParaRPr>
          </a:p>
          <a:p>
            <a:pPr marL="320040" lvl="0" indent="-180340" algn="l" rtl="0">
              <a:lnSpc>
                <a:spcPct val="115000"/>
              </a:lnSpc>
              <a:spcBef>
                <a:spcPts val="1000"/>
              </a:spcBef>
              <a:spcAft>
                <a:spcPts val="1000"/>
              </a:spcAft>
              <a:buClr>
                <a:schemeClr val="dk1"/>
              </a:buClr>
              <a:buSzPts val="1400"/>
              <a:buFont typeface="Open Sans"/>
              <a:buAutoNum type="arabicPeriod"/>
            </a:pPr>
            <a:r>
              <a:rPr lang="en">
                <a:solidFill>
                  <a:schemeClr val="dk1"/>
                </a:solidFill>
                <a:latin typeface="Open Sans"/>
                <a:ea typeface="Open Sans"/>
                <a:cs typeface="Open Sans"/>
                <a:sym typeface="Open Sans"/>
              </a:rPr>
              <a:t>Visit a few of the projects in the </a:t>
            </a:r>
            <a:r>
              <a:rPr lang="en" i="1">
                <a:solidFill>
                  <a:schemeClr val="dk1"/>
                </a:solidFill>
                <a:latin typeface="Open Sans"/>
                <a:ea typeface="Open Sans"/>
                <a:cs typeface="Open Sans"/>
                <a:sym typeface="Open Sans"/>
              </a:rPr>
              <a:t>Parallelism </a:t>
            </a:r>
            <a:r>
              <a:rPr lang="en">
                <a:solidFill>
                  <a:schemeClr val="dk1"/>
                </a:solidFill>
                <a:latin typeface="Open Sans"/>
                <a:ea typeface="Open Sans"/>
                <a:cs typeface="Open Sans"/>
                <a:sym typeface="Open Sans"/>
              </a:rPr>
              <a:t>studio.</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Choose a project that you think is interesting.</a:t>
            </a:r>
            <a:endParaRPr>
              <a:latin typeface="Open Sans"/>
              <a:ea typeface="Open Sans"/>
              <a:cs typeface="Open Sans"/>
              <a:sym typeface="Open Sans"/>
            </a:endParaRPr>
          </a:p>
        </p:txBody>
      </p:sp>
      <p:sp>
        <p:nvSpPr>
          <p:cNvPr id="246" name="Google Shape;246;p54"/>
          <p:cNvSpPr txBox="1"/>
          <p:nvPr/>
        </p:nvSpPr>
        <p:spPr>
          <a:xfrm>
            <a:off x="777240" y="5852160"/>
            <a:ext cx="5532000" cy="1463100"/>
          </a:xfrm>
          <a:prstGeom prst="rect">
            <a:avLst/>
          </a:prstGeom>
          <a:noFill/>
          <a:ln w="19050" cap="flat" cmpd="sng">
            <a:solidFill>
              <a:srgbClr val="F9D344"/>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Open Sans"/>
                <a:ea typeface="Open Sans"/>
                <a:cs typeface="Open Sans"/>
                <a:sym typeface="Open Sans"/>
              </a:rPr>
              <a:t>What are two things that happen when the green flag is clicked?</a:t>
            </a: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p:txBody>
      </p:sp>
      <p:pic>
        <p:nvPicPr>
          <p:cNvPr id="247" name="Google Shape;247;p54"/>
          <p:cNvPicPr preferRelativeResize="0"/>
          <p:nvPr/>
        </p:nvPicPr>
        <p:blipFill>
          <a:blip r:embed="rId4">
            <a:alphaModFix/>
          </a:blip>
          <a:stretch>
            <a:fillRect/>
          </a:stretch>
        </p:blipFill>
        <p:spPr>
          <a:xfrm>
            <a:off x="3200917" y="4676653"/>
            <a:ext cx="1188720" cy="390579"/>
          </a:xfrm>
          <a:prstGeom prst="rect">
            <a:avLst/>
          </a:prstGeom>
          <a:noFill/>
          <a:ln>
            <a:noFill/>
          </a:ln>
        </p:spPr>
      </p:pic>
      <p:graphicFrame>
        <p:nvGraphicFramePr>
          <p:cNvPr id="248" name="Google Shape;248;p54"/>
          <p:cNvGraphicFramePr/>
          <p:nvPr/>
        </p:nvGraphicFramePr>
        <p:xfrm>
          <a:off x="457200" y="457200"/>
          <a:ext cx="9144000" cy="914400"/>
        </p:xfrm>
        <a:graphic>
          <a:graphicData uri="http://schemas.openxmlformats.org/drawingml/2006/table">
            <a:tbl>
              <a:tblPr>
                <a:noFill/>
                <a:tableStyleId>{9B88E43A-8205-49CB-BF23-D8496FEA361E}</a:tableStyleId>
              </a:tblPr>
              <a:tblGrid>
                <a:gridCol w="529925">
                  <a:extLst>
                    <a:ext uri="{9D8B030D-6E8A-4147-A177-3AD203B41FA5}">
                      <a16:colId xmlns:a16="http://schemas.microsoft.com/office/drawing/2014/main" val="20000"/>
                    </a:ext>
                  </a:extLst>
                </a:gridCol>
                <a:gridCol w="5986975">
                  <a:extLst>
                    <a:ext uri="{9D8B030D-6E8A-4147-A177-3AD203B41FA5}">
                      <a16:colId xmlns:a16="http://schemas.microsoft.com/office/drawing/2014/main" val="20001"/>
                    </a:ext>
                  </a:extLst>
                </a:gridCol>
                <a:gridCol w="882200">
                  <a:extLst>
                    <a:ext uri="{9D8B030D-6E8A-4147-A177-3AD203B41FA5}">
                      <a16:colId xmlns:a16="http://schemas.microsoft.com/office/drawing/2014/main" val="20002"/>
                    </a:ext>
                  </a:extLst>
                </a:gridCol>
                <a:gridCol w="1744900">
                  <a:extLst>
                    <a:ext uri="{9D8B030D-6E8A-4147-A177-3AD203B41FA5}">
                      <a16:colId xmlns:a16="http://schemas.microsoft.com/office/drawing/2014/main" val="20003"/>
                    </a:ext>
                  </a:extLst>
                </a:gridCol>
              </a:tblGrid>
              <a:tr h="457200">
                <a:tc rowSpan="2">
                  <a:txBody>
                    <a:bodyPr/>
                    <a:lstStyle/>
                    <a:p>
                      <a:pPr marL="0" lvl="0" indent="0" algn="l" rtl="0">
                        <a:spcBef>
                          <a:spcPts val="0"/>
                        </a:spcBef>
                        <a:spcAft>
                          <a:spcPts val="0"/>
                        </a:spcAft>
                        <a:buNone/>
                      </a:pPr>
                      <a:endParaRPr/>
                    </a:p>
                  </a:txBody>
                  <a:tcPr marL="91425" marR="91425" marT="91425" marB="91425">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 sz="3800">
                          <a:solidFill>
                            <a:srgbClr val="FFFFFF"/>
                          </a:solidFill>
                          <a:latin typeface="Gloria Hallelujah"/>
                          <a:ea typeface="Gloria Hallelujah"/>
                          <a:cs typeface="Gloria Hallelujah"/>
                          <a:sym typeface="Gloria Hallelujah"/>
                        </a:rPr>
                        <a:t>Inspiration Studio</a:t>
                      </a:r>
                      <a:endParaRPr/>
                    </a:p>
                  </a:txBody>
                  <a:tcPr marL="228600"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9D344"/>
                    </a:solidFill>
                  </a:tcPr>
                </a:tc>
                <a:tc>
                  <a:txBody>
                    <a:bodyPr/>
                    <a:lstStyle/>
                    <a:p>
                      <a:pPr marL="0" lvl="0" indent="0" algn="l" rtl="0">
                        <a:spcBef>
                          <a:spcPts val="0"/>
                        </a:spcBef>
                        <a:spcAft>
                          <a:spcPts val="0"/>
                        </a:spcAft>
                        <a:buNone/>
                      </a:pPr>
                      <a:r>
                        <a:rPr lang="en" sz="1000" b="1">
                          <a:latin typeface="Open Sans"/>
                          <a:ea typeface="Open Sans"/>
                          <a:cs typeface="Open Sans"/>
                          <a:sym typeface="Open Sans"/>
                        </a:rPr>
                        <a:t>Name</a:t>
                      </a:r>
                      <a:endParaRPr sz="1000" b="1">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572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1000" b="1">
                          <a:latin typeface="Open Sans"/>
                          <a:ea typeface="Open Sans"/>
                          <a:cs typeface="Open Sans"/>
                          <a:sym typeface="Open Sans"/>
                        </a:rPr>
                        <a:t>Username</a:t>
                      </a:r>
                      <a:endParaRPr sz="1000" b="1">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249" name="Google Shape;249;p54"/>
          <p:cNvSpPr txBox="1"/>
          <p:nvPr/>
        </p:nvSpPr>
        <p:spPr>
          <a:xfrm rot="-5400000">
            <a:off x="252450" y="661950"/>
            <a:ext cx="924000" cy="514500"/>
          </a:xfrm>
          <a:prstGeom prst="rect">
            <a:avLst/>
          </a:prstGeom>
          <a:noFill/>
          <a:ln>
            <a:noFill/>
          </a:ln>
        </p:spPr>
        <p:txBody>
          <a:bodyPr spcFirstLastPara="1" wrap="square" lIns="0" tIns="118850" rIns="0" bIns="91425" anchor="ctr" anchorCtr="0">
            <a:noAutofit/>
          </a:bodyPr>
          <a:lstStyle/>
          <a:p>
            <a:pPr marL="0" lvl="0" indent="0" algn="ctr" rtl="0">
              <a:lnSpc>
                <a:spcPct val="115000"/>
              </a:lnSpc>
              <a:spcBef>
                <a:spcPts val="0"/>
              </a:spcBef>
              <a:spcAft>
                <a:spcPts val="0"/>
              </a:spcAft>
              <a:buNone/>
            </a:pPr>
            <a:r>
              <a:rPr lang="en">
                <a:latin typeface="Gloria Hallelujah"/>
                <a:ea typeface="Gloria Hallelujah"/>
                <a:cs typeface="Gloria Hallelujah"/>
                <a:sym typeface="Gloria Hallelujah"/>
              </a:rPr>
              <a:t>Explore</a:t>
            </a:r>
            <a:endParaRPr>
              <a:latin typeface="Gloria Hallelujah"/>
              <a:ea typeface="Gloria Hallelujah"/>
              <a:cs typeface="Gloria Hallelujah"/>
              <a:sym typeface="Gloria Hallelujah"/>
            </a:endParaRPr>
          </a:p>
        </p:txBody>
      </p:sp>
      <p:pic>
        <p:nvPicPr>
          <p:cNvPr id="250" name="Google Shape;250;p54"/>
          <p:cNvPicPr preferRelativeResize="0"/>
          <p:nvPr/>
        </p:nvPicPr>
        <p:blipFill>
          <a:blip r:embed="rId5">
            <a:alphaModFix/>
          </a:blip>
          <a:stretch>
            <a:fillRect/>
          </a:stretch>
        </p:blipFill>
        <p:spPr>
          <a:xfrm>
            <a:off x="6739125" y="2148840"/>
            <a:ext cx="2862072" cy="2862071"/>
          </a:xfrm>
          <a:prstGeom prst="rect">
            <a:avLst/>
          </a:prstGeom>
          <a:noFill/>
          <a:ln w="19050" cap="flat" cmpd="sng">
            <a:solidFill>
              <a:srgbClr val="F9D344"/>
            </a:solidFill>
            <a:prstDash val="solid"/>
            <a:round/>
            <a:headEnd type="none" w="sm" len="sm"/>
            <a:tailEnd type="none" w="sm" len="sm"/>
          </a:ln>
        </p:spPr>
      </p:pic>
      <p:pic>
        <p:nvPicPr>
          <p:cNvPr id="251" name="Google Shape;251;p54" descr="when gf clicked"/>
          <p:cNvPicPr preferRelativeResize="0"/>
          <p:nvPr/>
        </p:nvPicPr>
        <p:blipFill rotWithShape="1">
          <a:blip r:embed="rId6">
            <a:alphaModFix/>
          </a:blip>
          <a:srcRect b="32732"/>
          <a:stretch/>
        </p:blipFill>
        <p:spPr>
          <a:xfrm>
            <a:off x="7136400" y="5433050"/>
            <a:ext cx="1227476" cy="634334"/>
          </a:xfrm>
          <a:prstGeom prst="rect">
            <a:avLst/>
          </a:prstGeom>
          <a:noFill/>
          <a:ln>
            <a:noFill/>
          </a:ln>
        </p:spPr>
      </p:pic>
      <p:pic>
        <p:nvPicPr>
          <p:cNvPr id="252" name="Google Shape;252;p54" descr="when gf clicked"/>
          <p:cNvPicPr preferRelativeResize="0"/>
          <p:nvPr/>
        </p:nvPicPr>
        <p:blipFill rotWithShape="1">
          <a:blip r:embed="rId6">
            <a:alphaModFix/>
          </a:blip>
          <a:srcRect b="32732"/>
          <a:stretch/>
        </p:blipFill>
        <p:spPr>
          <a:xfrm>
            <a:off x="7955550" y="6360200"/>
            <a:ext cx="1227476" cy="6343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1"/>
          <p:cNvSpPr txBox="1"/>
          <p:nvPr/>
        </p:nvSpPr>
        <p:spPr>
          <a:xfrm>
            <a:off x="457200" y="4572000"/>
            <a:ext cx="3657600" cy="2743200"/>
          </a:xfrm>
          <a:prstGeom prst="rect">
            <a:avLst/>
          </a:prstGeom>
          <a:noFill/>
          <a:ln w="19050" cap="flat" cmpd="sng">
            <a:solidFill>
              <a:srgbClr val="F9D344"/>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Read the code for this </a:t>
            </a:r>
            <a:r>
              <a:rPr lang="en" i="1">
                <a:solidFill>
                  <a:schemeClr val="dk1"/>
                </a:solidFill>
                <a:latin typeface="Open Sans"/>
                <a:ea typeface="Open Sans"/>
                <a:cs typeface="Open Sans"/>
                <a:sym typeface="Open Sans"/>
              </a:rPr>
              <a:t>Parallelism</a:t>
            </a:r>
            <a:r>
              <a:rPr lang="en">
                <a:solidFill>
                  <a:schemeClr val="dk1"/>
                </a:solidFill>
                <a:latin typeface="Open Sans"/>
                <a:ea typeface="Open Sans"/>
                <a:cs typeface="Open Sans"/>
                <a:sym typeface="Open Sans"/>
              </a:rPr>
              <a:t> project. What happens in this project?</a:t>
            </a:r>
            <a:endParaRPr>
              <a:latin typeface="Open Sans"/>
              <a:ea typeface="Open Sans"/>
              <a:cs typeface="Open Sans"/>
              <a:sym typeface="Open Sans"/>
            </a:endParaRPr>
          </a:p>
        </p:txBody>
      </p:sp>
      <p:pic>
        <p:nvPicPr>
          <p:cNvPr id="347" name="Google Shape;347;p61"/>
          <p:cNvPicPr preferRelativeResize="0"/>
          <p:nvPr/>
        </p:nvPicPr>
        <p:blipFill rotWithShape="1">
          <a:blip r:embed="rId3">
            <a:alphaModFix/>
          </a:blip>
          <a:srcRect l="59" r="59"/>
          <a:stretch/>
        </p:blipFill>
        <p:spPr>
          <a:xfrm>
            <a:off x="457200" y="1600200"/>
            <a:ext cx="3657599" cy="2743201"/>
          </a:xfrm>
          <a:prstGeom prst="rect">
            <a:avLst/>
          </a:prstGeom>
          <a:noFill/>
          <a:ln w="19050" cap="flat" cmpd="sng">
            <a:solidFill>
              <a:schemeClr val="lt2"/>
            </a:solidFill>
            <a:prstDash val="solid"/>
            <a:round/>
            <a:headEnd type="none" w="sm" len="sm"/>
            <a:tailEnd type="none" w="sm" len="sm"/>
          </a:ln>
        </p:spPr>
      </p:pic>
      <p:sp>
        <p:nvSpPr>
          <p:cNvPr id="348" name="Google Shape;348;p61"/>
          <p:cNvSpPr/>
          <p:nvPr/>
        </p:nvSpPr>
        <p:spPr>
          <a:xfrm>
            <a:off x="4254125" y="1600200"/>
            <a:ext cx="2708700" cy="5715000"/>
          </a:xfrm>
          <a:prstGeom prst="rect">
            <a:avLst/>
          </a:prstGeom>
          <a:solidFill>
            <a:srgbClr val="F8F8F8"/>
          </a:solidFill>
          <a:ln w="19050" cap="flat" cmpd="sng">
            <a:solidFill>
              <a:srgbClr val="F0F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1"/>
          <p:cNvSpPr/>
          <p:nvPr/>
        </p:nvSpPr>
        <p:spPr>
          <a:xfrm>
            <a:off x="7084800" y="1600200"/>
            <a:ext cx="2514600" cy="5715000"/>
          </a:xfrm>
          <a:prstGeom prst="rect">
            <a:avLst/>
          </a:prstGeom>
          <a:solidFill>
            <a:srgbClr val="F8F8F8"/>
          </a:solidFill>
          <a:ln w="19050" cap="flat" cmpd="sng">
            <a:solidFill>
              <a:srgbClr val="F0F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61"/>
          <p:cNvPicPr preferRelativeResize="0"/>
          <p:nvPr/>
        </p:nvPicPr>
        <p:blipFill>
          <a:blip r:embed="rId4">
            <a:alphaModFix/>
          </a:blip>
          <a:stretch>
            <a:fillRect/>
          </a:stretch>
        </p:blipFill>
        <p:spPr>
          <a:xfrm>
            <a:off x="4351175" y="2843197"/>
            <a:ext cx="2514600" cy="1080347"/>
          </a:xfrm>
          <a:prstGeom prst="rect">
            <a:avLst/>
          </a:prstGeom>
          <a:noFill/>
          <a:ln>
            <a:noFill/>
          </a:ln>
        </p:spPr>
      </p:pic>
      <p:pic>
        <p:nvPicPr>
          <p:cNvPr id="351" name="Google Shape;351;p61"/>
          <p:cNvPicPr preferRelativeResize="0"/>
          <p:nvPr/>
        </p:nvPicPr>
        <p:blipFill>
          <a:blip r:embed="rId5">
            <a:alphaModFix/>
          </a:blip>
          <a:stretch>
            <a:fillRect/>
          </a:stretch>
        </p:blipFill>
        <p:spPr>
          <a:xfrm>
            <a:off x="4348734" y="4310050"/>
            <a:ext cx="1401875" cy="2562824"/>
          </a:xfrm>
          <a:prstGeom prst="rect">
            <a:avLst/>
          </a:prstGeom>
          <a:noFill/>
          <a:ln>
            <a:noFill/>
          </a:ln>
        </p:spPr>
      </p:pic>
      <p:pic>
        <p:nvPicPr>
          <p:cNvPr id="352" name="Google Shape;352;p61"/>
          <p:cNvPicPr preferRelativeResize="0"/>
          <p:nvPr/>
        </p:nvPicPr>
        <p:blipFill>
          <a:blip r:embed="rId6">
            <a:alphaModFix/>
          </a:blip>
          <a:stretch>
            <a:fillRect/>
          </a:stretch>
        </p:blipFill>
        <p:spPr>
          <a:xfrm>
            <a:off x="5036975" y="1600200"/>
            <a:ext cx="1143000" cy="1143000"/>
          </a:xfrm>
          <a:prstGeom prst="rect">
            <a:avLst/>
          </a:prstGeom>
          <a:noFill/>
          <a:ln>
            <a:noFill/>
          </a:ln>
        </p:spPr>
      </p:pic>
      <p:pic>
        <p:nvPicPr>
          <p:cNvPr id="353" name="Google Shape;353;p61"/>
          <p:cNvPicPr preferRelativeResize="0"/>
          <p:nvPr/>
        </p:nvPicPr>
        <p:blipFill>
          <a:blip r:embed="rId7">
            <a:alphaModFix/>
          </a:blip>
          <a:stretch>
            <a:fillRect/>
          </a:stretch>
        </p:blipFill>
        <p:spPr>
          <a:xfrm>
            <a:off x="7184636" y="2843875"/>
            <a:ext cx="2314927" cy="1078992"/>
          </a:xfrm>
          <a:prstGeom prst="rect">
            <a:avLst/>
          </a:prstGeom>
          <a:noFill/>
          <a:ln>
            <a:noFill/>
          </a:ln>
        </p:spPr>
      </p:pic>
      <p:pic>
        <p:nvPicPr>
          <p:cNvPr id="354" name="Google Shape;354;p61"/>
          <p:cNvPicPr preferRelativeResize="0"/>
          <p:nvPr/>
        </p:nvPicPr>
        <p:blipFill>
          <a:blip r:embed="rId8">
            <a:alphaModFix/>
          </a:blip>
          <a:stretch>
            <a:fillRect/>
          </a:stretch>
        </p:blipFill>
        <p:spPr>
          <a:xfrm>
            <a:off x="7184636" y="4311300"/>
            <a:ext cx="1216152" cy="2560320"/>
          </a:xfrm>
          <a:prstGeom prst="rect">
            <a:avLst/>
          </a:prstGeom>
          <a:noFill/>
          <a:ln>
            <a:noFill/>
          </a:ln>
        </p:spPr>
      </p:pic>
      <p:pic>
        <p:nvPicPr>
          <p:cNvPr id="355" name="Google Shape;355;p61"/>
          <p:cNvPicPr preferRelativeResize="0"/>
          <p:nvPr/>
        </p:nvPicPr>
        <p:blipFill>
          <a:blip r:embed="rId9">
            <a:alphaModFix/>
          </a:blip>
          <a:stretch>
            <a:fillRect/>
          </a:stretch>
        </p:blipFill>
        <p:spPr>
          <a:xfrm>
            <a:off x="7770600" y="1600200"/>
            <a:ext cx="1143000" cy="1143000"/>
          </a:xfrm>
          <a:prstGeom prst="rect">
            <a:avLst/>
          </a:prstGeom>
          <a:noFill/>
          <a:ln>
            <a:noFill/>
          </a:ln>
        </p:spPr>
      </p:pic>
      <p:graphicFrame>
        <p:nvGraphicFramePr>
          <p:cNvPr id="356" name="Google Shape;356;p61"/>
          <p:cNvGraphicFramePr/>
          <p:nvPr/>
        </p:nvGraphicFramePr>
        <p:xfrm>
          <a:off x="457200" y="457200"/>
          <a:ext cx="9144000" cy="914400"/>
        </p:xfrm>
        <a:graphic>
          <a:graphicData uri="http://schemas.openxmlformats.org/drawingml/2006/table">
            <a:tbl>
              <a:tblPr>
                <a:noFill/>
                <a:tableStyleId>{9B88E43A-8205-49CB-BF23-D8496FEA361E}</a:tableStyleId>
              </a:tblPr>
              <a:tblGrid>
                <a:gridCol w="529925">
                  <a:extLst>
                    <a:ext uri="{9D8B030D-6E8A-4147-A177-3AD203B41FA5}">
                      <a16:colId xmlns:a16="http://schemas.microsoft.com/office/drawing/2014/main" val="20000"/>
                    </a:ext>
                  </a:extLst>
                </a:gridCol>
                <a:gridCol w="5986975">
                  <a:extLst>
                    <a:ext uri="{9D8B030D-6E8A-4147-A177-3AD203B41FA5}">
                      <a16:colId xmlns:a16="http://schemas.microsoft.com/office/drawing/2014/main" val="20001"/>
                    </a:ext>
                  </a:extLst>
                </a:gridCol>
                <a:gridCol w="882200">
                  <a:extLst>
                    <a:ext uri="{9D8B030D-6E8A-4147-A177-3AD203B41FA5}">
                      <a16:colId xmlns:a16="http://schemas.microsoft.com/office/drawing/2014/main" val="20002"/>
                    </a:ext>
                  </a:extLst>
                </a:gridCol>
                <a:gridCol w="1744900">
                  <a:extLst>
                    <a:ext uri="{9D8B030D-6E8A-4147-A177-3AD203B41FA5}">
                      <a16:colId xmlns:a16="http://schemas.microsoft.com/office/drawing/2014/main" val="20003"/>
                    </a:ext>
                  </a:extLst>
                </a:gridCol>
              </a:tblGrid>
              <a:tr h="457200">
                <a:tc rowSpan="2">
                  <a:txBody>
                    <a:bodyPr/>
                    <a:lstStyle/>
                    <a:p>
                      <a:pPr marL="0" lvl="0" indent="0" algn="l" rtl="0">
                        <a:spcBef>
                          <a:spcPts val="0"/>
                        </a:spcBef>
                        <a:spcAft>
                          <a:spcPts val="0"/>
                        </a:spcAft>
                        <a:buNone/>
                      </a:pPr>
                      <a:endParaRPr/>
                    </a:p>
                  </a:txBody>
                  <a:tcPr marL="91425" marR="91425" marT="91425" marB="91425">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tcPr>
                </a:tc>
                <a:tc rowSpan="2">
                  <a:txBody>
                    <a:bodyPr/>
                    <a:lstStyle/>
                    <a:p>
                      <a:pPr marL="0" lvl="0" indent="0" algn="l" rtl="0">
                        <a:lnSpc>
                          <a:spcPct val="115000"/>
                        </a:lnSpc>
                        <a:spcBef>
                          <a:spcPts val="0"/>
                        </a:spcBef>
                        <a:spcAft>
                          <a:spcPts val="0"/>
                        </a:spcAft>
                        <a:buClr>
                          <a:schemeClr val="dk1"/>
                        </a:buClr>
                        <a:buSzPts val="1100"/>
                        <a:buFont typeface="Arial"/>
                        <a:buNone/>
                      </a:pPr>
                      <a:r>
                        <a:rPr lang="en" sz="3800">
                          <a:solidFill>
                            <a:schemeClr val="lt1"/>
                          </a:solidFill>
                          <a:latin typeface="Gloria Hallelujah"/>
                          <a:ea typeface="Gloria Hallelujah"/>
                          <a:cs typeface="Gloria Hallelujah"/>
                          <a:sym typeface="Gloria Hallelujah"/>
                        </a:rPr>
                        <a:t>Read Me</a:t>
                      </a:r>
                      <a:endParaRPr/>
                    </a:p>
                  </a:txBody>
                  <a:tcPr marL="228600"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9D344"/>
                    </a:solidFill>
                  </a:tcPr>
                </a:tc>
                <a:tc>
                  <a:txBody>
                    <a:bodyPr/>
                    <a:lstStyle/>
                    <a:p>
                      <a:pPr marL="0" lvl="0" indent="0" algn="l" rtl="0">
                        <a:spcBef>
                          <a:spcPts val="0"/>
                        </a:spcBef>
                        <a:spcAft>
                          <a:spcPts val="0"/>
                        </a:spcAft>
                        <a:buNone/>
                      </a:pPr>
                      <a:r>
                        <a:rPr lang="en" sz="1000" b="1">
                          <a:latin typeface="Open Sans"/>
                          <a:ea typeface="Open Sans"/>
                          <a:cs typeface="Open Sans"/>
                          <a:sym typeface="Open Sans"/>
                        </a:rPr>
                        <a:t>Name</a:t>
                      </a:r>
                      <a:endParaRPr sz="1000" b="1">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572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1000" b="1">
                          <a:latin typeface="Open Sans"/>
                          <a:ea typeface="Open Sans"/>
                          <a:cs typeface="Open Sans"/>
                          <a:sym typeface="Open Sans"/>
                        </a:rPr>
                        <a:t>Username</a:t>
                      </a:r>
                      <a:endParaRPr sz="1000" b="1">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latin typeface="Open Sans"/>
                        <a:ea typeface="Open Sans"/>
                        <a:cs typeface="Open Sans"/>
                        <a:sym typeface="Open Sans"/>
                      </a:endParaRPr>
                    </a:p>
                  </a:txBody>
                  <a:tcPr marL="91425" marR="91425" marT="91425" marB="91425" anchor="ctr">
                    <a:lnL w="19050" cap="flat" cmpd="sng">
                      <a:solidFill>
                        <a:srgbClr val="F9D344"/>
                      </a:solidFill>
                      <a:prstDash val="solid"/>
                      <a:round/>
                      <a:headEnd type="none" w="sm" len="sm"/>
                      <a:tailEnd type="none" w="sm" len="sm"/>
                    </a:lnL>
                    <a:lnR w="19050" cap="flat" cmpd="sng">
                      <a:solidFill>
                        <a:srgbClr val="F9D344"/>
                      </a:solidFill>
                      <a:prstDash val="solid"/>
                      <a:round/>
                      <a:headEnd type="none" w="sm" len="sm"/>
                      <a:tailEnd type="none" w="sm" len="sm"/>
                    </a:lnR>
                    <a:lnT w="19050" cap="flat" cmpd="sng">
                      <a:solidFill>
                        <a:srgbClr val="F9D344"/>
                      </a:solidFill>
                      <a:prstDash val="solid"/>
                      <a:round/>
                      <a:headEnd type="none" w="sm" len="sm"/>
                      <a:tailEnd type="none" w="sm" len="sm"/>
                    </a:lnT>
                    <a:lnB w="19050" cap="flat" cmpd="sng">
                      <a:solidFill>
                        <a:srgbClr val="F9D344"/>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57" name="Google Shape;357;p61"/>
          <p:cNvSpPr txBox="1"/>
          <p:nvPr/>
        </p:nvSpPr>
        <p:spPr>
          <a:xfrm rot="-5400000">
            <a:off x="252450" y="661950"/>
            <a:ext cx="924000" cy="514500"/>
          </a:xfrm>
          <a:prstGeom prst="rect">
            <a:avLst/>
          </a:prstGeom>
          <a:noFill/>
          <a:ln>
            <a:noFill/>
          </a:ln>
        </p:spPr>
        <p:txBody>
          <a:bodyPr spcFirstLastPara="1" wrap="square" lIns="0" tIns="118850" rIns="0" bIns="91425" anchor="ctr" anchorCtr="0">
            <a:noAutofit/>
          </a:bodyPr>
          <a:lstStyle/>
          <a:p>
            <a:pPr marL="0" lvl="0" indent="0" algn="ctr" rtl="0">
              <a:lnSpc>
                <a:spcPct val="115000"/>
              </a:lnSpc>
              <a:spcBef>
                <a:spcPts val="0"/>
              </a:spcBef>
              <a:spcAft>
                <a:spcPts val="0"/>
              </a:spcAft>
              <a:buNone/>
            </a:pPr>
            <a:r>
              <a:rPr lang="en">
                <a:latin typeface="Gloria Hallelujah"/>
                <a:ea typeface="Gloria Hallelujah"/>
                <a:cs typeface="Gloria Hallelujah"/>
                <a:sym typeface="Gloria Hallelujah"/>
              </a:rPr>
              <a:t>Explore</a:t>
            </a:r>
            <a:endParaRPr>
              <a:latin typeface="Gloria Hallelujah"/>
              <a:ea typeface="Gloria Hallelujah"/>
              <a:cs typeface="Gloria Hallelujah"/>
              <a:sym typeface="Gloria Hallelujah"/>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5"/>
          <p:cNvPicPr preferRelativeResize="0"/>
          <p:nvPr/>
        </p:nvPicPr>
        <p:blipFill>
          <a:blip r:embed="rId3">
            <a:alphaModFix/>
          </a:blip>
          <a:stretch>
            <a:fillRect/>
          </a:stretch>
        </p:blipFill>
        <p:spPr>
          <a:xfrm>
            <a:off x="4800600" y="1600200"/>
            <a:ext cx="4800600" cy="3660456"/>
          </a:xfrm>
          <a:prstGeom prst="rect">
            <a:avLst/>
          </a:prstGeom>
          <a:noFill/>
          <a:ln w="19050" cap="flat" cmpd="sng">
            <a:solidFill>
              <a:srgbClr val="EEEEEE"/>
            </a:solidFill>
            <a:prstDash val="solid"/>
            <a:round/>
            <a:headEnd type="none" w="sm" len="sm"/>
            <a:tailEnd type="none" w="sm" len="sm"/>
          </a:ln>
        </p:spPr>
      </p:pic>
      <p:pic>
        <p:nvPicPr>
          <p:cNvPr id="393" name="Google Shape;393;p65"/>
          <p:cNvPicPr preferRelativeResize="0"/>
          <p:nvPr/>
        </p:nvPicPr>
        <p:blipFill>
          <a:blip r:embed="rId4">
            <a:alphaModFix/>
          </a:blip>
          <a:stretch>
            <a:fillRect/>
          </a:stretch>
        </p:blipFill>
        <p:spPr>
          <a:xfrm>
            <a:off x="4800600" y="5486400"/>
            <a:ext cx="4800600" cy="1825943"/>
          </a:xfrm>
          <a:prstGeom prst="rect">
            <a:avLst/>
          </a:prstGeom>
          <a:noFill/>
          <a:ln w="19050" cap="flat" cmpd="sng">
            <a:solidFill>
              <a:srgbClr val="EEEEEE"/>
            </a:solidFill>
            <a:prstDash val="solid"/>
            <a:round/>
            <a:headEnd type="none" w="sm" len="sm"/>
            <a:tailEnd type="none" w="sm" len="sm"/>
          </a:ln>
        </p:spPr>
      </p:pic>
      <p:graphicFrame>
        <p:nvGraphicFramePr>
          <p:cNvPr id="394" name="Google Shape;394;p65"/>
          <p:cNvGraphicFramePr/>
          <p:nvPr/>
        </p:nvGraphicFramePr>
        <p:xfrm>
          <a:off x="457200" y="457200"/>
          <a:ext cx="9144000" cy="914400"/>
        </p:xfrm>
        <a:graphic>
          <a:graphicData uri="http://schemas.openxmlformats.org/drawingml/2006/table">
            <a:tbl>
              <a:tblPr>
                <a:noFill/>
                <a:tableStyleId>{9B88E43A-8205-49CB-BF23-D8496FEA361E}</a:tableStyleId>
              </a:tblPr>
              <a:tblGrid>
                <a:gridCol w="529925">
                  <a:extLst>
                    <a:ext uri="{9D8B030D-6E8A-4147-A177-3AD203B41FA5}">
                      <a16:colId xmlns:a16="http://schemas.microsoft.com/office/drawing/2014/main" val="20000"/>
                    </a:ext>
                  </a:extLst>
                </a:gridCol>
                <a:gridCol w="5986975">
                  <a:extLst>
                    <a:ext uri="{9D8B030D-6E8A-4147-A177-3AD203B41FA5}">
                      <a16:colId xmlns:a16="http://schemas.microsoft.com/office/drawing/2014/main" val="20001"/>
                    </a:ext>
                  </a:extLst>
                </a:gridCol>
                <a:gridCol w="882200">
                  <a:extLst>
                    <a:ext uri="{9D8B030D-6E8A-4147-A177-3AD203B41FA5}">
                      <a16:colId xmlns:a16="http://schemas.microsoft.com/office/drawing/2014/main" val="20002"/>
                    </a:ext>
                  </a:extLst>
                </a:gridCol>
                <a:gridCol w="1744900">
                  <a:extLst>
                    <a:ext uri="{9D8B030D-6E8A-4147-A177-3AD203B41FA5}">
                      <a16:colId xmlns:a16="http://schemas.microsoft.com/office/drawing/2014/main" val="20003"/>
                    </a:ext>
                  </a:extLst>
                </a:gridCol>
              </a:tblGrid>
              <a:tr h="457200">
                <a:tc rowSpan="2">
                  <a:txBody>
                    <a:bodyPr/>
                    <a:lstStyle/>
                    <a:p>
                      <a:pPr marL="0" lvl="0" indent="0" algn="l" rtl="0">
                        <a:spcBef>
                          <a:spcPts val="0"/>
                        </a:spcBef>
                        <a:spcAft>
                          <a:spcPts val="0"/>
                        </a:spcAft>
                        <a:buNone/>
                      </a:pPr>
                      <a:endParaRPr/>
                    </a:p>
                  </a:txBody>
                  <a:tcPr marL="91425" marR="91425" marT="91425" marB="91425">
                    <a:lnL w="19050" cap="flat" cmpd="sng">
                      <a:solidFill>
                        <a:srgbClr val="4C97FF"/>
                      </a:solidFill>
                      <a:prstDash val="solid"/>
                      <a:round/>
                      <a:headEnd type="none" w="sm" len="sm"/>
                      <a:tailEnd type="none" w="sm" len="sm"/>
                    </a:lnL>
                    <a:lnR w="19050" cap="flat" cmpd="sng">
                      <a:solidFill>
                        <a:srgbClr val="4C97FF"/>
                      </a:solidFill>
                      <a:prstDash val="solid"/>
                      <a:round/>
                      <a:headEnd type="none" w="sm" len="sm"/>
                      <a:tailEnd type="none" w="sm" len="sm"/>
                    </a:lnR>
                    <a:lnT w="19050" cap="flat" cmpd="sng">
                      <a:solidFill>
                        <a:srgbClr val="4C97FF"/>
                      </a:solidFill>
                      <a:prstDash val="solid"/>
                      <a:round/>
                      <a:headEnd type="none" w="sm" len="sm"/>
                      <a:tailEnd type="none" w="sm" len="sm"/>
                    </a:lnT>
                    <a:lnB w="19050" cap="flat" cmpd="sng">
                      <a:solidFill>
                        <a:srgbClr val="4C97FF"/>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 sz="3800">
                          <a:solidFill>
                            <a:srgbClr val="FFFFFF"/>
                          </a:solidFill>
                          <a:latin typeface="Gloria Hallelujah"/>
                          <a:ea typeface="Gloria Hallelujah"/>
                          <a:cs typeface="Gloria Hallelujah"/>
                          <a:sym typeface="Gloria Hallelujah"/>
                        </a:rPr>
                        <a:t>Remixable</a:t>
                      </a:r>
                      <a:endParaRPr/>
                    </a:p>
                  </a:txBody>
                  <a:tcPr marL="228600" marR="91425" marT="91425" marB="91425" anchor="ctr">
                    <a:lnL w="19050" cap="flat" cmpd="sng">
                      <a:solidFill>
                        <a:srgbClr val="4C97FF"/>
                      </a:solidFill>
                      <a:prstDash val="solid"/>
                      <a:round/>
                      <a:headEnd type="none" w="sm" len="sm"/>
                      <a:tailEnd type="none" w="sm" len="sm"/>
                    </a:lnL>
                    <a:lnR w="19050" cap="flat" cmpd="sng">
                      <a:solidFill>
                        <a:srgbClr val="4C97FF"/>
                      </a:solidFill>
                      <a:prstDash val="solid"/>
                      <a:round/>
                      <a:headEnd type="none" w="sm" len="sm"/>
                      <a:tailEnd type="none" w="sm" len="sm"/>
                    </a:lnR>
                    <a:lnT w="19050" cap="flat" cmpd="sng">
                      <a:solidFill>
                        <a:srgbClr val="4C97FF"/>
                      </a:solidFill>
                      <a:prstDash val="solid"/>
                      <a:round/>
                      <a:headEnd type="none" w="sm" len="sm"/>
                      <a:tailEnd type="none" w="sm" len="sm"/>
                    </a:lnT>
                    <a:lnB w="19050" cap="flat" cmpd="sng">
                      <a:solidFill>
                        <a:srgbClr val="4C97FF"/>
                      </a:solidFill>
                      <a:prstDash val="solid"/>
                      <a:round/>
                      <a:headEnd type="none" w="sm" len="sm"/>
                      <a:tailEnd type="none" w="sm" len="sm"/>
                    </a:lnB>
                    <a:solidFill>
                      <a:srgbClr val="4C97FF"/>
                    </a:solidFill>
                  </a:tcPr>
                </a:tc>
                <a:tc>
                  <a:txBody>
                    <a:bodyPr/>
                    <a:lstStyle/>
                    <a:p>
                      <a:pPr marL="0" lvl="0" indent="0" algn="l" rtl="0">
                        <a:spcBef>
                          <a:spcPts val="0"/>
                        </a:spcBef>
                        <a:spcAft>
                          <a:spcPts val="0"/>
                        </a:spcAft>
                        <a:buNone/>
                      </a:pPr>
                      <a:r>
                        <a:rPr lang="en" sz="1000" b="1">
                          <a:latin typeface="Open Sans"/>
                          <a:ea typeface="Open Sans"/>
                          <a:cs typeface="Open Sans"/>
                          <a:sym typeface="Open Sans"/>
                        </a:rPr>
                        <a:t>Name</a:t>
                      </a:r>
                      <a:endParaRPr sz="1000" b="1">
                        <a:latin typeface="Open Sans"/>
                        <a:ea typeface="Open Sans"/>
                        <a:cs typeface="Open Sans"/>
                        <a:sym typeface="Open Sans"/>
                      </a:endParaRPr>
                    </a:p>
                  </a:txBody>
                  <a:tcPr marL="91425" marR="91425" marT="91425" marB="91425" anchor="ctr">
                    <a:lnL w="19050" cap="flat" cmpd="sng">
                      <a:solidFill>
                        <a:srgbClr val="4C97FF"/>
                      </a:solidFill>
                      <a:prstDash val="solid"/>
                      <a:round/>
                      <a:headEnd type="none" w="sm" len="sm"/>
                      <a:tailEnd type="none" w="sm" len="sm"/>
                    </a:lnL>
                    <a:lnR w="19050" cap="flat" cmpd="sng">
                      <a:solidFill>
                        <a:srgbClr val="4C97FF"/>
                      </a:solidFill>
                      <a:prstDash val="solid"/>
                      <a:round/>
                      <a:headEnd type="none" w="sm" len="sm"/>
                      <a:tailEnd type="none" w="sm" len="sm"/>
                    </a:lnR>
                    <a:lnT w="19050" cap="flat" cmpd="sng">
                      <a:solidFill>
                        <a:srgbClr val="4C97FF"/>
                      </a:solidFill>
                      <a:prstDash val="solid"/>
                      <a:round/>
                      <a:headEnd type="none" w="sm" len="sm"/>
                      <a:tailEnd type="none" w="sm" len="sm"/>
                    </a:lnT>
                    <a:lnB w="19050" cap="flat" cmpd="sng">
                      <a:solidFill>
                        <a:srgbClr val="4C97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latin typeface="Open Sans"/>
                        <a:ea typeface="Open Sans"/>
                        <a:cs typeface="Open Sans"/>
                        <a:sym typeface="Open Sans"/>
                      </a:endParaRPr>
                    </a:p>
                  </a:txBody>
                  <a:tcPr marL="91425" marR="91425" marT="91425" marB="91425" anchor="ctr">
                    <a:lnL w="19050" cap="flat" cmpd="sng">
                      <a:solidFill>
                        <a:srgbClr val="4C97FF"/>
                      </a:solidFill>
                      <a:prstDash val="solid"/>
                      <a:round/>
                      <a:headEnd type="none" w="sm" len="sm"/>
                      <a:tailEnd type="none" w="sm" len="sm"/>
                    </a:lnL>
                    <a:lnR w="19050" cap="flat" cmpd="sng">
                      <a:solidFill>
                        <a:srgbClr val="4C97FF"/>
                      </a:solidFill>
                      <a:prstDash val="solid"/>
                      <a:round/>
                      <a:headEnd type="none" w="sm" len="sm"/>
                      <a:tailEnd type="none" w="sm" len="sm"/>
                    </a:lnR>
                    <a:lnT w="19050" cap="flat" cmpd="sng">
                      <a:solidFill>
                        <a:srgbClr val="4C97FF"/>
                      </a:solidFill>
                      <a:prstDash val="solid"/>
                      <a:round/>
                      <a:headEnd type="none" w="sm" len="sm"/>
                      <a:tailEnd type="none" w="sm" len="sm"/>
                    </a:lnT>
                    <a:lnB w="19050" cap="flat" cmpd="sng">
                      <a:solidFill>
                        <a:srgbClr val="4C97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572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1000" b="1">
                          <a:latin typeface="Open Sans"/>
                          <a:ea typeface="Open Sans"/>
                          <a:cs typeface="Open Sans"/>
                          <a:sym typeface="Open Sans"/>
                        </a:rPr>
                        <a:t>Username</a:t>
                      </a:r>
                      <a:endParaRPr sz="1000" b="1">
                        <a:latin typeface="Open Sans"/>
                        <a:ea typeface="Open Sans"/>
                        <a:cs typeface="Open Sans"/>
                        <a:sym typeface="Open Sans"/>
                      </a:endParaRPr>
                    </a:p>
                  </a:txBody>
                  <a:tcPr marL="91425" marR="91425" marT="91425" marB="91425" anchor="ctr">
                    <a:lnL w="19050" cap="flat" cmpd="sng">
                      <a:solidFill>
                        <a:srgbClr val="4C97FF"/>
                      </a:solidFill>
                      <a:prstDash val="solid"/>
                      <a:round/>
                      <a:headEnd type="none" w="sm" len="sm"/>
                      <a:tailEnd type="none" w="sm" len="sm"/>
                    </a:lnL>
                    <a:lnR w="19050" cap="flat" cmpd="sng">
                      <a:solidFill>
                        <a:srgbClr val="4C97FF"/>
                      </a:solidFill>
                      <a:prstDash val="solid"/>
                      <a:round/>
                      <a:headEnd type="none" w="sm" len="sm"/>
                      <a:tailEnd type="none" w="sm" len="sm"/>
                    </a:lnR>
                    <a:lnT w="19050" cap="flat" cmpd="sng">
                      <a:solidFill>
                        <a:srgbClr val="4C97FF"/>
                      </a:solidFill>
                      <a:prstDash val="solid"/>
                      <a:round/>
                      <a:headEnd type="none" w="sm" len="sm"/>
                      <a:tailEnd type="none" w="sm" len="sm"/>
                    </a:lnT>
                    <a:lnB w="19050" cap="flat" cmpd="sng">
                      <a:solidFill>
                        <a:srgbClr val="4C97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latin typeface="Open Sans"/>
                        <a:ea typeface="Open Sans"/>
                        <a:cs typeface="Open Sans"/>
                        <a:sym typeface="Open Sans"/>
                      </a:endParaRPr>
                    </a:p>
                  </a:txBody>
                  <a:tcPr marL="91425" marR="91425" marT="91425" marB="91425" anchor="ctr">
                    <a:lnL w="19050" cap="flat" cmpd="sng">
                      <a:solidFill>
                        <a:srgbClr val="4C97FF"/>
                      </a:solidFill>
                      <a:prstDash val="solid"/>
                      <a:round/>
                      <a:headEnd type="none" w="sm" len="sm"/>
                      <a:tailEnd type="none" w="sm" len="sm"/>
                    </a:lnL>
                    <a:lnR w="19050" cap="flat" cmpd="sng">
                      <a:solidFill>
                        <a:srgbClr val="4C97FF"/>
                      </a:solidFill>
                      <a:prstDash val="solid"/>
                      <a:round/>
                      <a:headEnd type="none" w="sm" len="sm"/>
                      <a:tailEnd type="none" w="sm" len="sm"/>
                    </a:lnR>
                    <a:lnT w="19050" cap="flat" cmpd="sng">
                      <a:solidFill>
                        <a:srgbClr val="4C97FF"/>
                      </a:solidFill>
                      <a:prstDash val="solid"/>
                      <a:round/>
                      <a:headEnd type="none" w="sm" len="sm"/>
                      <a:tailEnd type="none" w="sm" len="sm"/>
                    </a:lnT>
                    <a:lnB w="19050" cap="flat" cmpd="sng">
                      <a:solidFill>
                        <a:srgbClr val="4C97F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95" name="Google Shape;395;p65"/>
          <p:cNvSpPr txBox="1"/>
          <p:nvPr/>
        </p:nvSpPr>
        <p:spPr>
          <a:xfrm rot="-5400000">
            <a:off x="252450" y="661950"/>
            <a:ext cx="924000" cy="514500"/>
          </a:xfrm>
          <a:prstGeom prst="rect">
            <a:avLst/>
          </a:prstGeom>
          <a:noFill/>
          <a:ln>
            <a:noFill/>
          </a:ln>
        </p:spPr>
        <p:txBody>
          <a:bodyPr spcFirstLastPara="1" wrap="square" lIns="0" tIns="118850" rIns="0" bIns="91425" anchor="ctr" anchorCtr="0">
            <a:noAutofit/>
          </a:bodyPr>
          <a:lstStyle/>
          <a:p>
            <a:pPr marL="0" lvl="0" indent="0" algn="ctr" rtl="0">
              <a:lnSpc>
                <a:spcPct val="115000"/>
              </a:lnSpc>
              <a:spcBef>
                <a:spcPts val="0"/>
              </a:spcBef>
              <a:spcAft>
                <a:spcPts val="0"/>
              </a:spcAft>
              <a:buNone/>
            </a:pPr>
            <a:r>
              <a:rPr lang="en">
                <a:latin typeface="Gloria Hallelujah"/>
                <a:ea typeface="Gloria Hallelujah"/>
                <a:cs typeface="Gloria Hallelujah"/>
                <a:sym typeface="Gloria Hallelujah"/>
              </a:rPr>
              <a:t>Create</a:t>
            </a:r>
            <a:endParaRPr>
              <a:latin typeface="Gloria Hallelujah"/>
              <a:ea typeface="Gloria Hallelujah"/>
              <a:cs typeface="Gloria Hallelujah"/>
              <a:sym typeface="Gloria Hallelujah"/>
            </a:endParaRPr>
          </a:p>
        </p:txBody>
      </p:sp>
      <p:sp>
        <p:nvSpPr>
          <p:cNvPr id="396" name="Google Shape;396;p65"/>
          <p:cNvSpPr txBox="1"/>
          <p:nvPr/>
        </p:nvSpPr>
        <p:spPr>
          <a:xfrm>
            <a:off x="457200" y="1600200"/>
            <a:ext cx="4114800" cy="2152200"/>
          </a:xfrm>
          <a:prstGeom prst="rect">
            <a:avLst/>
          </a:prstGeom>
          <a:noFill/>
          <a:ln w="19050" cap="flat" cmpd="sng">
            <a:solidFill>
              <a:srgbClr val="4C97FF"/>
            </a:solidFill>
            <a:prstDash val="solid"/>
            <a:round/>
            <a:headEnd type="none" w="sm" len="sm"/>
            <a:tailEnd type="none" w="sm" len="sm"/>
          </a:ln>
        </p:spPr>
        <p:txBody>
          <a:bodyPr spcFirstLastPara="1" wrap="square" lIns="91425" tIns="91425" rIns="91425" bIns="91425" anchor="t" anchorCtr="0">
            <a:spAutoFit/>
          </a:bodyPr>
          <a:lstStyle/>
          <a:p>
            <a:pPr marL="320040" lvl="0" indent="-180340" algn="l" rtl="0">
              <a:lnSpc>
                <a:spcPct val="115000"/>
              </a:lnSpc>
              <a:spcBef>
                <a:spcPts val="0"/>
              </a:spcBef>
              <a:spcAft>
                <a:spcPts val="0"/>
              </a:spcAft>
              <a:buSzPts val="1400"/>
              <a:buFont typeface="Open Sans"/>
              <a:buAutoNum type="arabicPeriod"/>
            </a:pPr>
            <a:r>
              <a:rPr lang="en">
                <a:solidFill>
                  <a:srgbClr val="000000"/>
                </a:solidFill>
                <a:latin typeface="Open Sans"/>
                <a:ea typeface="Open Sans"/>
                <a:cs typeface="Open Sans"/>
                <a:sym typeface="Open Sans"/>
              </a:rPr>
              <a:t>Go to the </a:t>
            </a:r>
            <a:r>
              <a:rPr lang="en">
                <a:latin typeface="Open Sans"/>
                <a:ea typeface="Open Sans"/>
                <a:cs typeface="Open Sans"/>
                <a:sym typeface="Open Sans"/>
              </a:rPr>
              <a:t>Remixable for </a:t>
            </a:r>
            <a:r>
              <a:rPr lang="en" i="1">
                <a:latin typeface="Open Sans"/>
                <a:ea typeface="Open Sans"/>
                <a:cs typeface="Open Sans"/>
                <a:sym typeface="Open Sans"/>
              </a:rPr>
              <a:t>Parallelism</a:t>
            </a:r>
            <a:r>
              <a:rPr lang="en">
                <a:latin typeface="Open Sans"/>
                <a:ea typeface="Open Sans"/>
                <a:cs typeface="Open Sans"/>
                <a:sym typeface="Open Sans"/>
              </a:rPr>
              <a:t> at </a:t>
            </a:r>
            <a:r>
              <a:rPr lang="en" u="sng">
                <a:solidFill>
                  <a:schemeClr val="hlink"/>
                </a:solidFill>
                <a:latin typeface="Open Sans"/>
                <a:ea typeface="Open Sans"/>
                <a:cs typeface="Open Sans"/>
                <a:sym typeface="Open Sans"/>
                <a:hlinkClick r:id="rId5"/>
              </a:rPr>
              <a:t>scratch.mit.edu/projects/542032331</a:t>
            </a:r>
            <a:endParaRPr>
              <a:latin typeface="Open Sans"/>
              <a:ea typeface="Open Sans"/>
              <a:cs typeface="Open Sans"/>
              <a:sym typeface="Open Sans"/>
            </a:endParaRPr>
          </a:p>
          <a:p>
            <a:pPr marL="320040" lvl="0" indent="-180340" algn="l" rtl="0">
              <a:lnSpc>
                <a:spcPct val="115000"/>
              </a:lnSpc>
              <a:spcBef>
                <a:spcPts val="1000"/>
              </a:spcBef>
              <a:spcAft>
                <a:spcPts val="0"/>
              </a:spcAft>
              <a:buSzPts val="1400"/>
              <a:buFont typeface="Open Sans"/>
              <a:buAutoNum type="arabicPeriod"/>
            </a:pPr>
            <a:r>
              <a:rPr lang="en">
                <a:latin typeface="Open Sans"/>
                <a:ea typeface="Open Sans"/>
                <a:cs typeface="Open Sans"/>
                <a:sym typeface="Open Sans"/>
              </a:rPr>
              <a:t>Read the instructions and notes.</a:t>
            </a:r>
            <a:endParaRPr>
              <a:latin typeface="Open Sans"/>
              <a:ea typeface="Open Sans"/>
              <a:cs typeface="Open Sans"/>
              <a:sym typeface="Open Sans"/>
            </a:endParaRPr>
          </a:p>
          <a:p>
            <a:pPr marL="320040" lvl="0" indent="-180340" algn="l" rtl="0">
              <a:lnSpc>
                <a:spcPct val="115000"/>
              </a:lnSpc>
              <a:spcBef>
                <a:spcPts val="1000"/>
              </a:spcBef>
              <a:spcAft>
                <a:spcPts val="0"/>
              </a:spcAft>
              <a:buSzPts val="1400"/>
              <a:buFont typeface="Open Sans"/>
              <a:buAutoNum type="arabicPeriod"/>
            </a:pPr>
            <a:r>
              <a:rPr lang="en">
                <a:latin typeface="Open Sans"/>
                <a:ea typeface="Open Sans"/>
                <a:cs typeface="Open Sans"/>
                <a:sym typeface="Open Sans"/>
              </a:rPr>
              <a:t>Try</a:t>
            </a:r>
            <a:r>
              <a:rPr lang="en">
                <a:solidFill>
                  <a:srgbClr val="000000"/>
                </a:solidFill>
                <a:latin typeface="Open Sans"/>
                <a:ea typeface="Open Sans"/>
                <a:cs typeface="Open Sans"/>
                <a:sym typeface="Open Sans"/>
              </a:rPr>
              <a:t> out the project! What do you notice?</a:t>
            </a:r>
            <a:endParaRPr>
              <a:latin typeface="Open Sans"/>
              <a:ea typeface="Open Sans"/>
              <a:cs typeface="Open Sans"/>
              <a:sym typeface="Open Sans"/>
            </a:endParaRPr>
          </a:p>
          <a:p>
            <a:pPr marL="320040" lvl="0" indent="-180340" algn="l" rtl="0">
              <a:lnSpc>
                <a:spcPct val="115000"/>
              </a:lnSpc>
              <a:spcBef>
                <a:spcPts val="1000"/>
              </a:spcBef>
              <a:spcAft>
                <a:spcPts val="0"/>
              </a:spcAft>
              <a:buSzPts val="1400"/>
              <a:buFont typeface="Open Sans"/>
              <a:buAutoNum type="arabicPeriod"/>
            </a:pPr>
            <a:r>
              <a:rPr lang="en">
                <a:solidFill>
                  <a:srgbClr val="000000"/>
                </a:solidFill>
                <a:latin typeface="Open Sans"/>
                <a:ea typeface="Open Sans"/>
                <a:cs typeface="Open Sans"/>
                <a:sym typeface="Open Sans"/>
              </a:rPr>
              <a:t>Click 		</a:t>
            </a:r>
            <a:r>
              <a:rPr lang="en">
                <a:latin typeface="Open Sans"/>
                <a:ea typeface="Open Sans"/>
                <a:cs typeface="Open Sans"/>
                <a:sym typeface="Open Sans"/>
              </a:rPr>
              <a:t>         </a:t>
            </a:r>
            <a:r>
              <a:rPr lang="en">
                <a:solidFill>
                  <a:srgbClr val="000000"/>
                </a:solidFill>
                <a:latin typeface="Open Sans"/>
                <a:ea typeface="Open Sans"/>
                <a:cs typeface="Open Sans"/>
                <a:sym typeface="Open Sans"/>
              </a:rPr>
              <a:t>to explore the code.</a:t>
            </a:r>
            <a:endParaRPr>
              <a:latin typeface="Open Sans"/>
              <a:ea typeface="Open Sans"/>
              <a:cs typeface="Open Sans"/>
              <a:sym typeface="Open Sans"/>
            </a:endParaRPr>
          </a:p>
          <a:p>
            <a:pPr marL="320040" lvl="0" indent="-180340" algn="l" rtl="0">
              <a:lnSpc>
                <a:spcPct val="115000"/>
              </a:lnSpc>
              <a:spcBef>
                <a:spcPts val="1000"/>
              </a:spcBef>
              <a:spcAft>
                <a:spcPts val="1000"/>
              </a:spcAft>
              <a:buSzPts val="1400"/>
              <a:buFont typeface="Open Sans"/>
              <a:buAutoNum type="arabicPeriod"/>
            </a:pPr>
            <a:r>
              <a:rPr lang="en">
                <a:solidFill>
                  <a:srgbClr val="000000"/>
                </a:solidFill>
                <a:latin typeface="Open Sans"/>
                <a:ea typeface="Open Sans"/>
                <a:cs typeface="Open Sans"/>
                <a:sym typeface="Open Sans"/>
              </a:rPr>
              <a:t>Click 		     to create a remix.</a:t>
            </a:r>
            <a:endParaRPr>
              <a:solidFill>
                <a:srgbClr val="000000"/>
              </a:solidFill>
              <a:latin typeface="Open Sans"/>
              <a:ea typeface="Open Sans"/>
              <a:cs typeface="Open Sans"/>
              <a:sym typeface="Open Sans"/>
            </a:endParaRPr>
          </a:p>
        </p:txBody>
      </p:sp>
      <p:pic>
        <p:nvPicPr>
          <p:cNvPr id="397" name="Google Shape;397;p65"/>
          <p:cNvPicPr preferRelativeResize="0"/>
          <p:nvPr/>
        </p:nvPicPr>
        <p:blipFill rotWithShape="1">
          <a:blip r:embed="rId6">
            <a:alphaModFix/>
          </a:blip>
          <a:srcRect l="729" r="57819"/>
          <a:stretch/>
        </p:blipFill>
        <p:spPr>
          <a:xfrm>
            <a:off x="1369119" y="3388337"/>
            <a:ext cx="672084" cy="320040"/>
          </a:xfrm>
          <a:prstGeom prst="rect">
            <a:avLst/>
          </a:prstGeom>
          <a:noFill/>
          <a:ln>
            <a:noFill/>
          </a:ln>
        </p:spPr>
      </p:pic>
      <p:pic>
        <p:nvPicPr>
          <p:cNvPr id="398" name="Google Shape;398;p65"/>
          <p:cNvPicPr preferRelativeResize="0"/>
          <p:nvPr/>
        </p:nvPicPr>
        <p:blipFill rotWithShape="1">
          <a:blip r:embed="rId6">
            <a:alphaModFix/>
          </a:blip>
          <a:srcRect l="46696" r="829"/>
          <a:stretch/>
        </p:blipFill>
        <p:spPr>
          <a:xfrm>
            <a:off x="1377674" y="3011377"/>
            <a:ext cx="853440" cy="320040"/>
          </a:xfrm>
          <a:prstGeom prst="rect">
            <a:avLst/>
          </a:prstGeom>
          <a:noFill/>
          <a:ln>
            <a:noFill/>
          </a:ln>
        </p:spPr>
      </p:pic>
      <p:sp>
        <p:nvSpPr>
          <p:cNvPr id="399" name="Google Shape;399;p65"/>
          <p:cNvSpPr txBox="1"/>
          <p:nvPr/>
        </p:nvSpPr>
        <p:spPr>
          <a:xfrm>
            <a:off x="457200" y="3977640"/>
            <a:ext cx="4114800" cy="3337500"/>
          </a:xfrm>
          <a:prstGeom prst="rect">
            <a:avLst/>
          </a:prstGeom>
          <a:noFill/>
          <a:ln w="19050" cap="flat" cmpd="sng">
            <a:solidFill>
              <a:srgbClr val="4C97FF"/>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What are 3 things you could change in this project to make it your own?</a:t>
            </a:r>
            <a:endParaRPr>
              <a:solidFill>
                <a:schemeClr val="dk1"/>
              </a:solidFill>
              <a:latin typeface="Open Sans"/>
              <a:ea typeface="Open Sans"/>
              <a:cs typeface="Open Sans"/>
              <a:sym typeface="Open Sans"/>
            </a:endParaRPr>
          </a:p>
          <a:p>
            <a:pPr marL="320040" lvl="0" indent="-180340" algn="l" rtl="0">
              <a:lnSpc>
                <a:spcPct val="115000"/>
              </a:lnSpc>
              <a:spcBef>
                <a:spcPts val="1000"/>
              </a:spcBef>
              <a:spcAft>
                <a:spcPts val="0"/>
              </a:spcAft>
              <a:buClr>
                <a:schemeClr val="dk1"/>
              </a:buClr>
              <a:buSzPts val="1400"/>
              <a:buFont typeface="Open Sans"/>
              <a:buAutoNum type="arabicPeriod"/>
            </a:pPr>
            <a:endParaRPr>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320040" lvl="0" indent="-180340" algn="l" rtl="0">
              <a:lnSpc>
                <a:spcPct val="115000"/>
              </a:lnSpc>
              <a:spcBef>
                <a:spcPts val="0"/>
              </a:spcBef>
              <a:spcAft>
                <a:spcPts val="0"/>
              </a:spcAft>
              <a:buClr>
                <a:schemeClr val="dk1"/>
              </a:buClr>
              <a:buSzPts val="1400"/>
              <a:buFont typeface="Open Sans"/>
              <a:buAutoNum type="arabicPeriod"/>
            </a:pPr>
            <a:endParaRPr>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320040" lvl="0" indent="-180340" algn="l" rtl="0">
              <a:lnSpc>
                <a:spcPct val="115000"/>
              </a:lnSpc>
              <a:spcBef>
                <a:spcPts val="0"/>
              </a:spcBef>
              <a:spcAft>
                <a:spcPts val="0"/>
              </a:spcAft>
              <a:buClr>
                <a:schemeClr val="dk1"/>
              </a:buClr>
              <a:buSzPts val="1400"/>
              <a:buFont typeface="Open Sans"/>
              <a:buAutoNum type="arabicPeriod"/>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853</Words>
  <Application>Microsoft Office PowerPoint</Application>
  <PresentationFormat>Custom</PresentationFormat>
  <Paragraphs>75</Paragraphs>
  <Slides>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Gloria Hallelujah</vt:lpstr>
      <vt:lpstr>Abril Fatface</vt:lpstr>
      <vt:lpstr>Arial</vt:lpstr>
      <vt:lpstr>Open Sans</vt:lpstr>
      <vt:lpstr>Simple Light</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Botero, Rick</dc:creator>
  <cp:lastModifiedBy>Botero, Rick</cp:lastModifiedBy>
  <cp:revision>1</cp:revision>
  <dcterms:modified xsi:type="dcterms:W3CDTF">2022-02-27T16:53:48Z</dcterms:modified>
</cp:coreProperties>
</file>